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60" r:id="rId5"/>
    <p:sldId id="262" r:id="rId6"/>
    <p:sldId id="261" r:id="rId7"/>
    <p:sldId id="270" r:id="rId8"/>
    <p:sldId id="265" r:id="rId9"/>
    <p:sldId id="272" r:id="rId10"/>
    <p:sldId id="271" r:id="rId11"/>
    <p:sldId id="275" r:id="rId12"/>
    <p:sldId id="273" r:id="rId13"/>
    <p:sldId id="266" r:id="rId14"/>
    <p:sldId id="268" r:id="rId15"/>
    <p:sldId id="274" r:id="rId16"/>
    <p:sldId id="259" r:id="rId17"/>
    <p:sldId id="264" r:id="rId18"/>
    <p:sldId id="263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70AD47"/>
    <a:srgbClr val="507E32"/>
    <a:srgbClr val="3087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76908F-FF73-5A43-9971-50C80C87428A}" v="88" dt="2020-11-25T08:04:50.9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65"/>
    <p:restoredTop sz="78372" autoAdjust="0"/>
  </p:normalViewPr>
  <p:slideViewPr>
    <p:cSldViewPr snapToGrid="0" snapToObjects="1">
      <p:cViewPr varScale="1">
        <p:scale>
          <a:sx n="90" d="100"/>
          <a:sy n="90" d="100"/>
        </p:scale>
        <p:origin x="11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ED5-407D-A98B-A6BFD54F438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ED5-407D-A98B-A6BFD54F4388}"/>
              </c:ext>
            </c:extLst>
          </c:dPt>
          <c:cat>
            <c:strRef>
              <c:f>Лист1!$A$2:$A$3</c:f>
              <c:strCache>
                <c:ptCount val="2"/>
                <c:pt idx="0">
                  <c:v>реклама</c:v>
                </c:pt>
                <c:pt idx="1">
                  <c:v>транзакции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F32-48EA-9487-BB1F185336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bg1"/>
              </a:solidFill>
              <a:latin typeface="DaxlinePro-Bold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843B6D-930B-4ED1-95AA-FA65E9F33C3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2F58A296-4863-4340-8D67-AC2FECB94B6F}">
      <dgm:prSet phldrT="[Текст]" custT="1"/>
      <dgm:spPr/>
      <dgm:t>
        <a:bodyPr/>
        <a:lstStyle/>
        <a:p>
          <a:r>
            <a:rPr lang="ru-RU" sz="2200" dirty="0">
              <a:latin typeface="Arial" panose="020B0604020202020204" pitchFamily="34" charset="0"/>
              <a:cs typeface="Arial" panose="020B0604020202020204" pitchFamily="34" charset="0"/>
            </a:rPr>
            <a:t>Механики</a:t>
          </a:r>
        </a:p>
      </dgm:t>
    </dgm:pt>
    <dgm:pt modelId="{D294F60F-EFA7-40F5-B46A-D51BDA24F4C7}" type="parTrans" cxnId="{453DEEE6-6B4F-4B47-99DD-C0B4FB4C0F87}">
      <dgm:prSet/>
      <dgm:spPr/>
      <dgm:t>
        <a:bodyPr/>
        <a:lstStyle/>
        <a:p>
          <a:endParaRPr lang="ru-RU"/>
        </a:p>
      </dgm:t>
    </dgm:pt>
    <dgm:pt modelId="{2BDC75F9-DDBC-4B63-959E-68F69198FCB0}" type="sibTrans" cxnId="{453DEEE6-6B4F-4B47-99DD-C0B4FB4C0F87}">
      <dgm:prSet/>
      <dgm:spPr/>
      <dgm:t>
        <a:bodyPr/>
        <a:lstStyle/>
        <a:p>
          <a:endParaRPr lang="ru-RU"/>
        </a:p>
      </dgm:t>
    </dgm:pt>
    <dgm:pt modelId="{620FCB10-8DFD-4F3E-80BF-231CC64E3479}">
      <dgm:prSet phldrT="[Текст]" custT="1"/>
      <dgm:spPr/>
      <dgm:t>
        <a:bodyPr/>
        <a:lstStyle/>
        <a:p>
          <a:r>
            <a:rPr lang="ru-RU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Упаковка подарков</a:t>
          </a:r>
        </a:p>
      </dgm:t>
    </dgm:pt>
    <dgm:pt modelId="{E0C454EC-4C90-4CA1-A4D6-7EC81D62AE90}" type="sibTrans" cxnId="{6C9C4FF8-7453-4C98-909F-D6280430BE90}">
      <dgm:prSet/>
      <dgm:spPr/>
      <dgm:t>
        <a:bodyPr/>
        <a:lstStyle/>
        <a:p>
          <a:endParaRPr lang="ru-RU"/>
        </a:p>
      </dgm:t>
    </dgm:pt>
    <dgm:pt modelId="{36608744-3F62-4903-9068-88AD4A30AF7D}" type="parTrans" cxnId="{6C9C4FF8-7453-4C98-909F-D6280430BE90}">
      <dgm:prSet/>
      <dgm:spPr/>
      <dgm:t>
        <a:bodyPr/>
        <a:lstStyle/>
        <a:p>
          <a:endParaRPr lang="ru-RU"/>
        </a:p>
      </dgm:t>
    </dgm:pt>
    <dgm:pt modelId="{8D4EEE10-0798-400F-A8F7-182E25747516}">
      <dgm:prSet phldrT="[Текст]" custT="1"/>
      <dgm:spPr/>
      <dgm:t>
        <a:bodyPr/>
        <a:lstStyle/>
        <a:p>
          <a:r>
            <a:rPr lang="ru-RU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Выбор уровней</a:t>
          </a:r>
        </a:p>
      </dgm:t>
    </dgm:pt>
    <dgm:pt modelId="{E48E8E56-FB6D-449C-BECA-E6B6E07D8A7C}" type="sibTrans" cxnId="{1CBF09BD-DA5C-4753-8502-649176493258}">
      <dgm:prSet/>
      <dgm:spPr/>
      <dgm:t>
        <a:bodyPr/>
        <a:lstStyle/>
        <a:p>
          <a:endParaRPr lang="ru-RU"/>
        </a:p>
      </dgm:t>
    </dgm:pt>
    <dgm:pt modelId="{59534855-2BB8-4655-BCE5-726953341241}" type="parTrans" cxnId="{1CBF09BD-DA5C-4753-8502-649176493258}">
      <dgm:prSet/>
      <dgm:spPr/>
      <dgm:t>
        <a:bodyPr/>
        <a:lstStyle/>
        <a:p>
          <a:endParaRPr lang="ru-RU"/>
        </a:p>
      </dgm:t>
    </dgm:pt>
    <dgm:pt modelId="{537F16E8-9529-4BF8-911D-6E61143C4B6D}">
      <dgm:prSet phldrT="[Текст]" custT="1"/>
      <dgm:spPr/>
      <dgm:t>
        <a:bodyPr/>
        <a:lstStyle/>
        <a:p>
          <a:endParaRPr lang="ru-RU" sz="2000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D9A371D-D30E-42E7-88EB-7443DDC6ACB7}" type="sibTrans" cxnId="{58BC7220-58A4-4B2A-B809-2D2E9A856638}">
      <dgm:prSet/>
      <dgm:spPr/>
      <dgm:t>
        <a:bodyPr/>
        <a:lstStyle/>
        <a:p>
          <a:endParaRPr lang="ru-RU"/>
        </a:p>
      </dgm:t>
    </dgm:pt>
    <dgm:pt modelId="{C08A2A9C-7F15-4197-9DBB-C5B5DEB7532C}" type="parTrans" cxnId="{58BC7220-58A4-4B2A-B809-2D2E9A856638}">
      <dgm:prSet/>
      <dgm:spPr/>
      <dgm:t>
        <a:bodyPr/>
        <a:lstStyle/>
        <a:p>
          <a:endParaRPr lang="ru-RU"/>
        </a:p>
      </dgm:t>
    </dgm:pt>
    <dgm:pt modelId="{1DB5355A-E08C-4B58-9513-4D80F1451A0F}" type="pres">
      <dgm:prSet presAssocID="{3A843B6D-930B-4ED1-95AA-FA65E9F33C38}" presName="linear" presStyleCnt="0">
        <dgm:presLayoutVars>
          <dgm:animLvl val="lvl"/>
          <dgm:resizeHandles val="exact"/>
        </dgm:presLayoutVars>
      </dgm:prSet>
      <dgm:spPr/>
    </dgm:pt>
    <dgm:pt modelId="{524DD622-C88C-47A4-A6E9-ACBC0B8ABD1F}" type="pres">
      <dgm:prSet presAssocID="{2F58A296-4863-4340-8D67-AC2FECB94B6F}" presName="parentText" presStyleLbl="node1" presStyleIdx="0" presStyleCnt="1" custScaleY="38654">
        <dgm:presLayoutVars>
          <dgm:chMax val="0"/>
          <dgm:bulletEnabled val="1"/>
        </dgm:presLayoutVars>
      </dgm:prSet>
      <dgm:spPr/>
    </dgm:pt>
    <dgm:pt modelId="{0B5EFB6D-C10C-4ADE-BA54-527D3DDD60F6}" type="pres">
      <dgm:prSet presAssocID="{2F58A296-4863-4340-8D67-AC2FECB94B6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58BC7220-58A4-4B2A-B809-2D2E9A856638}" srcId="{2F58A296-4863-4340-8D67-AC2FECB94B6F}" destId="{537F16E8-9529-4BF8-911D-6E61143C4B6D}" srcOrd="2" destOrd="0" parTransId="{C08A2A9C-7F15-4197-9DBB-C5B5DEB7532C}" sibTransId="{6D9A371D-D30E-42E7-88EB-7443DDC6ACB7}"/>
    <dgm:cxn modelId="{DD89FC5B-0001-4914-85F3-A6B8C1C5BE1D}" type="presOf" srcId="{620FCB10-8DFD-4F3E-80BF-231CC64E3479}" destId="{0B5EFB6D-C10C-4ADE-BA54-527D3DDD60F6}" srcOrd="0" destOrd="0" presId="urn:microsoft.com/office/officeart/2005/8/layout/vList2"/>
    <dgm:cxn modelId="{D8727081-87CA-4C80-BCD6-D12FCDDC77D4}" type="presOf" srcId="{8D4EEE10-0798-400F-A8F7-182E25747516}" destId="{0B5EFB6D-C10C-4ADE-BA54-527D3DDD60F6}" srcOrd="0" destOrd="1" presId="urn:microsoft.com/office/officeart/2005/8/layout/vList2"/>
    <dgm:cxn modelId="{A146C399-67FD-4303-9A97-C8CED636BA86}" type="presOf" srcId="{2F58A296-4863-4340-8D67-AC2FECB94B6F}" destId="{524DD622-C88C-47A4-A6E9-ACBC0B8ABD1F}" srcOrd="0" destOrd="0" presId="urn:microsoft.com/office/officeart/2005/8/layout/vList2"/>
    <dgm:cxn modelId="{1CBF09BD-DA5C-4753-8502-649176493258}" srcId="{2F58A296-4863-4340-8D67-AC2FECB94B6F}" destId="{8D4EEE10-0798-400F-A8F7-182E25747516}" srcOrd="1" destOrd="0" parTransId="{59534855-2BB8-4655-BCE5-726953341241}" sibTransId="{E48E8E56-FB6D-449C-BECA-E6B6E07D8A7C}"/>
    <dgm:cxn modelId="{E25034CB-7E43-4120-ABB5-8E4AAC09E75C}" type="presOf" srcId="{537F16E8-9529-4BF8-911D-6E61143C4B6D}" destId="{0B5EFB6D-C10C-4ADE-BA54-527D3DDD60F6}" srcOrd="0" destOrd="2" presId="urn:microsoft.com/office/officeart/2005/8/layout/vList2"/>
    <dgm:cxn modelId="{453DEEE6-6B4F-4B47-99DD-C0B4FB4C0F87}" srcId="{3A843B6D-930B-4ED1-95AA-FA65E9F33C38}" destId="{2F58A296-4863-4340-8D67-AC2FECB94B6F}" srcOrd="0" destOrd="0" parTransId="{D294F60F-EFA7-40F5-B46A-D51BDA24F4C7}" sibTransId="{2BDC75F9-DDBC-4B63-959E-68F69198FCB0}"/>
    <dgm:cxn modelId="{108096F4-9EA9-40B8-883C-AB123C4E3CB6}" type="presOf" srcId="{3A843B6D-930B-4ED1-95AA-FA65E9F33C38}" destId="{1DB5355A-E08C-4B58-9513-4D80F1451A0F}" srcOrd="0" destOrd="0" presId="urn:microsoft.com/office/officeart/2005/8/layout/vList2"/>
    <dgm:cxn modelId="{6C9C4FF8-7453-4C98-909F-D6280430BE90}" srcId="{2F58A296-4863-4340-8D67-AC2FECB94B6F}" destId="{620FCB10-8DFD-4F3E-80BF-231CC64E3479}" srcOrd="0" destOrd="0" parTransId="{36608744-3F62-4903-9068-88AD4A30AF7D}" sibTransId="{E0C454EC-4C90-4CA1-A4D6-7EC81D62AE90}"/>
    <dgm:cxn modelId="{7DF6F704-1A95-49FE-A26F-103705997BAC}" type="presParOf" srcId="{1DB5355A-E08C-4B58-9513-4D80F1451A0F}" destId="{524DD622-C88C-47A4-A6E9-ACBC0B8ABD1F}" srcOrd="0" destOrd="0" presId="urn:microsoft.com/office/officeart/2005/8/layout/vList2"/>
    <dgm:cxn modelId="{BDA23694-435A-41EC-BF4A-A006B64F3C10}" type="presParOf" srcId="{1DB5355A-E08C-4B58-9513-4D80F1451A0F}" destId="{0B5EFB6D-C10C-4ADE-BA54-527D3DDD60F6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A6FFBE-B95A-45B6-B42A-6D24F52FE648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30983D3D-9835-4D82-87D0-E63B83F1AB2B}">
      <dgm:prSet phldrT="[Текст]"/>
      <dgm:spPr/>
      <dgm:t>
        <a:bodyPr/>
        <a:lstStyle/>
        <a:p>
          <a:r>
            <a:rPr lang="ru-RU" dirty="0"/>
            <a:t>Выбрать</a:t>
          </a:r>
          <a:br>
            <a:rPr lang="ru-RU" dirty="0"/>
          </a:br>
          <a:r>
            <a:rPr lang="ru-RU" dirty="0"/>
            <a:t>бумагу, бантик и </a:t>
          </a:r>
          <a:r>
            <a:rPr lang="ru-RU" dirty="0" err="1"/>
            <a:t>тд</a:t>
          </a:r>
          <a:endParaRPr lang="ru-RU" dirty="0"/>
        </a:p>
      </dgm:t>
    </dgm:pt>
    <dgm:pt modelId="{860C0933-4568-4F6D-A6E9-7B66812A4BEC}" type="parTrans" cxnId="{73E68A64-D36A-46A9-BE24-9724AD09E86D}">
      <dgm:prSet/>
      <dgm:spPr/>
      <dgm:t>
        <a:bodyPr/>
        <a:lstStyle/>
        <a:p>
          <a:endParaRPr lang="ru-RU"/>
        </a:p>
      </dgm:t>
    </dgm:pt>
    <dgm:pt modelId="{718E0FA1-3D8F-4B4E-ABC7-6FDDC37D6F09}" type="sibTrans" cxnId="{73E68A64-D36A-46A9-BE24-9724AD09E86D}">
      <dgm:prSet/>
      <dgm:spPr/>
      <dgm:t>
        <a:bodyPr/>
        <a:lstStyle/>
        <a:p>
          <a:endParaRPr lang="ru-RU"/>
        </a:p>
      </dgm:t>
    </dgm:pt>
    <dgm:pt modelId="{3C01BE61-2B29-4235-88A2-FC1723621F08}">
      <dgm:prSet phldrT="[Текст]"/>
      <dgm:spPr/>
      <dgm:t>
        <a:bodyPr/>
        <a:lstStyle/>
        <a:p>
          <a:r>
            <a:rPr lang="ru-RU" dirty="0"/>
            <a:t>Упаковать подарок</a:t>
          </a:r>
        </a:p>
      </dgm:t>
    </dgm:pt>
    <dgm:pt modelId="{EF6CF57C-FD10-4579-A814-3B90A713E429}" type="parTrans" cxnId="{6E4570D5-F0AF-4DCD-B37A-C6E68DC1F25D}">
      <dgm:prSet/>
      <dgm:spPr/>
      <dgm:t>
        <a:bodyPr/>
        <a:lstStyle/>
        <a:p>
          <a:endParaRPr lang="ru-RU"/>
        </a:p>
      </dgm:t>
    </dgm:pt>
    <dgm:pt modelId="{721B4A93-1EBA-4CCF-BD24-A43ED0BCA853}" type="sibTrans" cxnId="{6E4570D5-F0AF-4DCD-B37A-C6E68DC1F25D}">
      <dgm:prSet/>
      <dgm:spPr/>
      <dgm:t>
        <a:bodyPr/>
        <a:lstStyle/>
        <a:p>
          <a:endParaRPr lang="ru-RU"/>
        </a:p>
      </dgm:t>
    </dgm:pt>
    <dgm:pt modelId="{362F31E2-F9BB-4290-BF87-AE276B833A0F}">
      <dgm:prSet phldrT="[Текст]"/>
      <dgm:spPr/>
      <dgm:t>
        <a:bodyPr/>
        <a:lstStyle/>
        <a:p>
          <a:r>
            <a:rPr lang="ru-RU" dirty="0"/>
            <a:t>Отдать подарок </a:t>
          </a:r>
          <a:r>
            <a:rPr lang="en-US" dirty="0" err="1"/>
            <a:t>npc</a:t>
          </a:r>
          <a:endParaRPr lang="ru-RU" dirty="0"/>
        </a:p>
      </dgm:t>
    </dgm:pt>
    <dgm:pt modelId="{69A3EF6B-D81E-438C-B9FF-36909733913F}" type="parTrans" cxnId="{B83E64AB-3687-41BB-9335-6009A1989793}">
      <dgm:prSet/>
      <dgm:spPr/>
      <dgm:t>
        <a:bodyPr/>
        <a:lstStyle/>
        <a:p>
          <a:endParaRPr lang="ru-RU"/>
        </a:p>
      </dgm:t>
    </dgm:pt>
    <dgm:pt modelId="{D96C1B5D-0E22-4A72-9886-1BF065FBC192}" type="sibTrans" cxnId="{B83E64AB-3687-41BB-9335-6009A1989793}">
      <dgm:prSet/>
      <dgm:spPr/>
      <dgm:t>
        <a:bodyPr/>
        <a:lstStyle/>
        <a:p>
          <a:endParaRPr lang="ru-RU"/>
        </a:p>
      </dgm:t>
    </dgm:pt>
    <dgm:pt modelId="{7A251E0D-B5AA-46FA-81EC-829D5ACB2CFA}">
      <dgm:prSet phldrT="[Текст]"/>
      <dgm:spPr/>
      <dgm:t>
        <a:bodyPr/>
        <a:lstStyle/>
        <a:p>
          <a:r>
            <a:rPr lang="ru-RU" dirty="0"/>
            <a:t>Набрать очки</a:t>
          </a:r>
        </a:p>
      </dgm:t>
    </dgm:pt>
    <dgm:pt modelId="{C9E4B1E2-2B3F-418C-8309-2B75CD3130CC}" type="parTrans" cxnId="{51E054E0-AFF6-49D4-AA2A-2629C754E3FA}">
      <dgm:prSet/>
      <dgm:spPr/>
      <dgm:t>
        <a:bodyPr/>
        <a:lstStyle/>
        <a:p>
          <a:endParaRPr lang="ru-RU"/>
        </a:p>
      </dgm:t>
    </dgm:pt>
    <dgm:pt modelId="{B6B22593-171F-4B45-A4CD-BE6359DF0916}" type="sibTrans" cxnId="{51E054E0-AFF6-49D4-AA2A-2629C754E3FA}">
      <dgm:prSet/>
      <dgm:spPr/>
      <dgm:t>
        <a:bodyPr/>
        <a:lstStyle/>
        <a:p>
          <a:endParaRPr lang="ru-RU"/>
        </a:p>
      </dgm:t>
    </dgm:pt>
    <dgm:pt modelId="{608E8DD5-3221-4511-BB9A-06E2C5223257}" type="pres">
      <dgm:prSet presAssocID="{BBA6FFBE-B95A-45B6-B42A-6D24F52FE648}" presName="cycle" presStyleCnt="0">
        <dgm:presLayoutVars>
          <dgm:dir/>
          <dgm:resizeHandles val="exact"/>
        </dgm:presLayoutVars>
      </dgm:prSet>
      <dgm:spPr/>
    </dgm:pt>
    <dgm:pt modelId="{57FCE3ED-ADD3-4556-9E5E-3B91202BBBF2}" type="pres">
      <dgm:prSet presAssocID="{30983D3D-9835-4D82-87D0-E63B83F1AB2B}" presName="node" presStyleLbl="node1" presStyleIdx="0" presStyleCnt="4">
        <dgm:presLayoutVars>
          <dgm:bulletEnabled val="1"/>
        </dgm:presLayoutVars>
      </dgm:prSet>
      <dgm:spPr/>
    </dgm:pt>
    <dgm:pt modelId="{531D0396-81DD-4D0B-A19E-699A3324EC77}" type="pres">
      <dgm:prSet presAssocID="{718E0FA1-3D8F-4B4E-ABC7-6FDDC37D6F09}" presName="sibTrans" presStyleLbl="sibTrans2D1" presStyleIdx="0" presStyleCnt="4"/>
      <dgm:spPr/>
    </dgm:pt>
    <dgm:pt modelId="{9ACC5C0A-EFCA-4CDD-B3BC-3B1960CF72DA}" type="pres">
      <dgm:prSet presAssocID="{718E0FA1-3D8F-4B4E-ABC7-6FDDC37D6F09}" presName="connectorText" presStyleLbl="sibTrans2D1" presStyleIdx="0" presStyleCnt="4"/>
      <dgm:spPr/>
    </dgm:pt>
    <dgm:pt modelId="{E22C8144-D931-4156-9A35-43C2177098B9}" type="pres">
      <dgm:prSet presAssocID="{3C01BE61-2B29-4235-88A2-FC1723621F08}" presName="node" presStyleLbl="node1" presStyleIdx="1" presStyleCnt="4">
        <dgm:presLayoutVars>
          <dgm:bulletEnabled val="1"/>
        </dgm:presLayoutVars>
      </dgm:prSet>
      <dgm:spPr/>
    </dgm:pt>
    <dgm:pt modelId="{0ADA4B23-7BB8-42DE-9878-9EA42BF0F64A}" type="pres">
      <dgm:prSet presAssocID="{721B4A93-1EBA-4CCF-BD24-A43ED0BCA853}" presName="sibTrans" presStyleLbl="sibTrans2D1" presStyleIdx="1" presStyleCnt="4"/>
      <dgm:spPr/>
    </dgm:pt>
    <dgm:pt modelId="{FD003538-8A0F-4F2C-9C84-F981022B7EA6}" type="pres">
      <dgm:prSet presAssocID="{721B4A93-1EBA-4CCF-BD24-A43ED0BCA853}" presName="connectorText" presStyleLbl="sibTrans2D1" presStyleIdx="1" presStyleCnt="4"/>
      <dgm:spPr/>
    </dgm:pt>
    <dgm:pt modelId="{D463222B-942C-457F-9A1C-6B8BA128E3B3}" type="pres">
      <dgm:prSet presAssocID="{362F31E2-F9BB-4290-BF87-AE276B833A0F}" presName="node" presStyleLbl="node1" presStyleIdx="2" presStyleCnt="4">
        <dgm:presLayoutVars>
          <dgm:bulletEnabled val="1"/>
        </dgm:presLayoutVars>
      </dgm:prSet>
      <dgm:spPr/>
    </dgm:pt>
    <dgm:pt modelId="{B62D6659-D991-4F18-A6D7-5F095C7261B2}" type="pres">
      <dgm:prSet presAssocID="{D96C1B5D-0E22-4A72-9886-1BF065FBC192}" presName="sibTrans" presStyleLbl="sibTrans2D1" presStyleIdx="2" presStyleCnt="4"/>
      <dgm:spPr/>
    </dgm:pt>
    <dgm:pt modelId="{376B8C2B-9069-47C6-8973-94760033650D}" type="pres">
      <dgm:prSet presAssocID="{D96C1B5D-0E22-4A72-9886-1BF065FBC192}" presName="connectorText" presStyleLbl="sibTrans2D1" presStyleIdx="2" presStyleCnt="4"/>
      <dgm:spPr/>
    </dgm:pt>
    <dgm:pt modelId="{4CAB6F8A-FBB2-486B-BB79-B3B2F0517CEB}" type="pres">
      <dgm:prSet presAssocID="{7A251E0D-B5AA-46FA-81EC-829D5ACB2CFA}" presName="node" presStyleLbl="node1" presStyleIdx="3" presStyleCnt="4">
        <dgm:presLayoutVars>
          <dgm:bulletEnabled val="1"/>
        </dgm:presLayoutVars>
      </dgm:prSet>
      <dgm:spPr/>
    </dgm:pt>
    <dgm:pt modelId="{2BC55A5E-75BC-4029-AE25-9ACF3C8ED211}" type="pres">
      <dgm:prSet presAssocID="{B6B22593-171F-4B45-A4CD-BE6359DF0916}" presName="sibTrans" presStyleLbl="sibTrans2D1" presStyleIdx="3" presStyleCnt="4"/>
      <dgm:spPr/>
    </dgm:pt>
    <dgm:pt modelId="{2C47F184-BD92-4BCD-A2A4-00CB66A6EFF4}" type="pres">
      <dgm:prSet presAssocID="{B6B22593-171F-4B45-A4CD-BE6359DF0916}" presName="connectorText" presStyleLbl="sibTrans2D1" presStyleIdx="3" presStyleCnt="4"/>
      <dgm:spPr/>
    </dgm:pt>
  </dgm:ptLst>
  <dgm:cxnLst>
    <dgm:cxn modelId="{7550D501-93EC-449C-A1EB-292FB874BD5E}" type="presOf" srcId="{7A251E0D-B5AA-46FA-81EC-829D5ACB2CFA}" destId="{4CAB6F8A-FBB2-486B-BB79-B3B2F0517CEB}" srcOrd="0" destOrd="0" presId="urn:microsoft.com/office/officeart/2005/8/layout/cycle2"/>
    <dgm:cxn modelId="{1A65F61F-2753-44FC-97CF-F5454C21592D}" type="presOf" srcId="{D96C1B5D-0E22-4A72-9886-1BF065FBC192}" destId="{376B8C2B-9069-47C6-8973-94760033650D}" srcOrd="1" destOrd="0" presId="urn:microsoft.com/office/officeart/2005/8/layout/cycle2"/>
    <dgm:cxn modelId="{7CA5C235-0506-424B-9DED-844EFFA55B6D}" type="presOf" srcId="{718E0FA1-3D8F-4B4E-ABC7-6FDDC37D6F09}" destId="{531D0396-81DD-4D0B-A19E-699A3324EC77}" srcOrd="0" destOrd="0" presId="urn:microsoft.com/office/officeart/2005/8/layout/cycle2"/>
    <dgm:cxn modelId="{C1E7E336-0ECC-4C35-86E8-A9D0A57EF42B}" type="presOf" srcId="{30983D3D-9835-4D82-87D0-E63B83F1AB2B}" destId="{57FCE3ED-ADD3-4556-9E5E-3B91202BBBF2}" srcOrd="0" destOrd="0" presId="urn:microsoft.com/office/officeart/2005/8/layout/cycle2"/>
    <dgm:cxn modelId="{D113543D-0C21-4092-9AD7-08EB06B393E1}" type="presOf" srcId="{362F31E2-F9BB-4290-BF87-AE276B833A0F}" destId="{D463222B-942C-457F-9A1C-6B8BA128E3B3}" srcOrd="0" destOrd="0" presId="urn:microsoft.com/office/officeart/2005/8/layout/cycle2"/>
    <dgm:cxn modelId="{73E68A64-D36A-46A9-BE24-9724AD09E86D}" srcId="{BBA6FFBE-B95A-45B6-B42A-6D24F52FE648}" destId="{30983D3D-9835-4D82-87D0-E63B83F1AB2B}" srcOrd="0" destOrd="0" parTransId="{860C0933-4568-4F6D-A6E9-7B66812A4BEC}" sibTransId="{718E0FA1-3D8F-4B4E-ABC7-6FDDC37D6F09}"/>
    <dgm:cxn modelId="{F0BB5972-7A42-43E5-8A68-8E078347DC4C}" type="presOf" srcId="{721B4A93-1EBA-4CCF-BD24-A43ED0BCA853}" destId="{FD003538-8A0F-4F2C-9C84-F981022B7EA6}" srcOrd="1" destOrd="0" presId="urn:microsoft.com/office/officeart/2005/8/layout/cycle2"/>
    <dgm:cxn modelId="{09268F88-F110-41B2-9D06-BB688D37617A}" type="presOf" srcId="{B6B22593-171F-4B45-A4CD-BE6359DF0916}" destId="{2BC55A5E-75BC-4029-AE25-9ACF3C8ED211}" srcOrd="0" destOrd="0" presId="urn:microsoft.com/office/officeart/2005/8/layout/cycle2"/>
    <dgm:cxn modelId="{0F50E097-F96C-4325-9801-2B1F78DBDA28}" type="presOf" srcId="{BBA6FFBE-B95A-45B6-B42A-6D24F52FE648}" destId="{608E8DD5-3221-4511-BB9A-06E2C5223257}" srcOrd="0" destOrd="0" presId="urn:microsoft.com/office/officeart/2005/8/layout/cycle2"/>
    <dgm:cxn modelId="{21ABEEA8-E94E-4006-B88A-D2D825D39856}" type="presOf" srcId="{B6B22593-171F-4B45-A4CD-BE6359DF0916}" destId="{2C47F184-BD92-4BCD-A2A4-00CB66A6EFF4}" srcOrd="1" destOrd="0" presId="urn:microsoft.com/office/officeart/2005/8/layout/cycle2"/>
    <dgm:cxn modelId="{B83E64AB-3687-41BB-9335-6009A1989793}" srcId="{BBA6FFBE-B95A-45B6-B42A-6D24F52FE648}" destId="{362F31E2-F9BB-4290-BF87-AE276B833A0F}" srcOrd="2" destOrd="0" parTransId="{69A3EF6B-D81E-438C-B9FF-36909733913F}" sibTransId="{D96C1B5D-0E22-4A72-9886-1BF065FBC192}"/>
    <dgm:cxn modelId="{DDAB5EAE-2C59-444F-9B16-E8A96C2A89E5}" type="presOf" srcId="{3C01BE61-2B29-4235-88A2-FC1723621F08}" destId="{E22C8144-D931-4156-9A35-43C2177098B9}" srcOrd="0" destOrd="0" presId="urn:microsoft.com/office/officeart/2005/8/layout/cycle2"/>
    <dgm:cxn modelId="{634E71BA-38B5-4898-B8F4-8AC5386A12AE}" type="presOf" srcId="{D96C1B5D-0E22-4A72-9886-1BF065FBC192}" destId="{B62D6659-D991-4F18-A6D7-5F095C7261B2}" srcOrd="0" destOrd="0" presId="urn:microsoft.com/office/officeart/2005/8/layout/cycle2"/>
    <dgm:cxn modelId="{E04A40CC-8C1A-41B2-AC91-A1A101A63589}" type="presOf" srcId="{718E0FA1-3D8F-4B4E-ABC7-6FDDC37D6F09}" destId="{9ACC5C0A-EFCA-4CDD-B3BC-3B1960CF72DA}" srcOrd="1" destOrd="0" presId="urn:microsoft.com/office/officeart/2005/8/layout/cycle2"/>
    <dgm:cxn modelId="{6E4570D5-F0AF-4DCD-B37A-C6E68DC1F25D}" srcId="{BBA6FFBE-B95A-45B6-B42A-6D24F52FE648}" destId="{3C01BE61-2B29-4235-88A2-FC1723621F08}" srcOrd="1" destOrd="0" parTransId="{EF6CF57C-FD10-4579-A814-3B90A713E429}" sibTransId="{721B4A93-1EBA-4CCF-BD24-A43ED0BCA853}"/>
    <dgm:cxn modelId="{4CB291DC-AB0A-4675-998F-396EBC741502}" type="presOf" srcId="{721B4A93-1EBA-4CCF-BD24-A43ED0BCA853}" destId="{0ADA4B23-7BB8-42DE-9878-9EA42BF0F64A}" srcOrd="0" destOrd="0" presId="urn:microsoft.com/office/officeart/2005/8/layout/cycle2"/>
    <dgm:cxn modelId="{51E054E0-AFF6-49D4-AA2A-2629C754E3FA}" srcId="{BBA6FFBE-B95A-45B6-B42A-6D24F52FE648}" destId="{7A251E0D-B5AA-46FA-81EC-829D5ACB2CFA}" srcOrd="3" destOrd="0" parTransId="{C9E4B1E2-2B3F-418C-8309-2B75CD3130CC}" sibTransId="{B6B22593-171F-4B45-A4CD-BE6359DF0916}"/>
    <dgm:cxn modelId="{A0023C78-7116-4BB6-B3BB-6A84DD54E646}" type="presParOf" srcId="{608E8DD5-3221-4511-BB9A-06E2C5223257}" destId="{57FCE3ED-ADD3-4556-9E5E-3B91202BBBF2}" srcOrd="0" destOrd="0" presId="urn:microsoft.com/office/officeart/2005/8/layout/cycle2"/>
    <dgm:cxn modelId="{5552BFDC-DD1D-49B8-B569-38AF89EDDFE4}" type="presParOf" srcId="{608E8DD5-3221-4511-BB9A-06E2C5223257}" destId="{531D0396-81DD-4D0B-A19E-699A3324EC77}" srcOrd="1" destOrd="0" presId="urn:microsoft.com/office/officeart/2005/8/layout/cycle2"/>
    <dgm:cxn modelId="{795A83E2-6174-425C-8101-5CCD338E72AA}" type="presParOf" srcId="{531D0396-81DD-4D0B-A19E-699A3324EC77}" destId="{9ACC5C0A-EFCA-4CDD-B3BC-3B1960CF72DA}" srcOrd="0" destOrd="0" presId="urn:microsoft.com/office/officeart/2005/8/layout/cycle2"/>
    <dgm:cxn modelId="{F22EF4E8-6737-4314-A293-433E865A1652}" type="presParOf" srcId="{608E8DD5-3221-4511-BB9A-06E2C5223257}" destId="{E22C8144-D931-4156-9A35-43C2177098B9}" srcOrd="2" destOrd="0" presId="urn:microsoft.com/office/officeart/2005/8/layout/cycle2"/>
    <dgm:cxn modelId="{52013C23-88F0-406A-80C3-EBBE11D6761C}" type="presParOf" srcId="{608E8DD5-3221-4511-BB9A-06E2C5223257}" destId="{0ADA4B23-7BB8-42DE-9878-9EA42BF0F64A}" srcOrd="3" destOrd="0" presId="urn:microsoft.com/office/officeart/2005/8/layout/cycle2"/>
    <dgm:cxn modelId="{13627B03-D8F8-4660-AF8F-6D61B088C292}" type="presParOf" srcId="{0ADA4B23-7BB8-42DE-9878-9EA42BF0F64A}" destId="{FD003538-8A0F-4F2C-9C84-F981022B7EA6}" srcOrd="0" destOrd="0" presId="urn:microsoft.com/office/officeart/2005/8/layout/cycle2"/>
    <dgm:cxn modelId="{01E60129-511C-420F-B444-9417D059B896}" type="presParOf" srcId="{608E8DD5-3221-4511-BB9A-06E2C5223257}" destId="{D463222B-942C-457F-9A1C-6B8BA128E3B3}" srcOrd="4" destOrd="0" presId="urn:microsoft.com/office/officeart/2005/8/layout/cycle2"/>
    <dgm:cxn modelId="{134FF930-0BF5-4822-B1C2-F240D345A0B6}" type="presParOf" srcId="{608E8DD5-3221-4511-BB9A-06E2C5223257}" destId="{B62D6659-D991-4F18-A6D7-5F095C7261B2}" srcOrd="5" destOrd="0" presId="urn:microsoft.com/office/officeart/2005/8/layout/cycle2"/>
    <dgm:cxn modelId="{2F82AF62-C902-4C1F-A9CB-3905DA6192F6}" type="presParOf" srcId="{B62D6659-D991-4F18-A6D7-5F095C7261B2}" destId="{376B8C2B-9069-47C6-8973-94760033650D}" srcOrd="0" destOrd="0" presId="urn:microsoft.com/office/officeart/2005/8/layout/cycle2"/>
    <dgm:cxn modelId="{A7D2284F-C246-4C18-9DAB-8394CBF9675C}" type="presParOf" srcId="{608E8DD5-3221-4511-BB9A-06E2C5223257}" destId="{4CAB6F8A-FBB2-486B-BB79-B3B2F0517CEB}" srcOrd="6" destOrd="0" presId="urn:microsoft.com/office/officeart/2005/8/layout/cycle2"/>
    <dgm:cxn modelId="{04058FAB-1CA4-46C7-AECC-03E045890611}" type="presParOf" srcId="{608E8DD5-3221-4511-BB9A-06E2C5223257}" destId="{2BC55A5E-75BC-4029-AE25-9ACF3C8ED211}" srcOrd="7" destOrd="0" presId="urn:microsoft.com/office/officeart/2005/8/layout/cycle2"/>
    <dgm:cxn modelId="{A71586E9-F07B-466E-8A7E-A1D6525E421C}" type="presParOf" srcId="{2BC55A5E-75BC-4029-AE25-9ACF3C8ED211}" destId="{2C47F184-BD92-4BCD-A2A4-00CB66A6EFF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BA6FFBE-B95A-45B6-B42A-6D24F52FE648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30983D3D-9835-4D82-87D0-E63B83F1AB2B}">
      <dgm:prSet phldrT="[Текст]"/>
      <dgm:spPr/>
      <dgm:t>
        <a:bodyPr/>
        <a:lstStyle/>
        <a:p>
          <a:r>
            <a:rPr lang="ru-RU" dirty="0"/>
            <a:t>Улучшить упаковку (открыть новые виды)</a:t>
          </a:r>
        </a:p>
      </dgm:t>
    </dgm:pt>
    <dgm:pt modelId="{860C0933-4568-4F6D-A6E9-7B66812A4BEC}" type="parTrans" cxnId="{73E68A64-D36A-46A9-BE24-9724AD09E86D}">
      <dgm:prSet/>
      <dgm:spPr/>
      <dgm:t>
        <a:bodyPr/>
        <a:lstStyle/>
        <a:p>
          <a:endParaRPr lang="ru-RU"/>
        </a:p>
      </dgm:t>
    </dgm:pt>
    <dgm:pt modelId="{718E0FA1-3D8F-4B4E-ABC7-6FDDC37D6F09}" type="sibTrans" cxnId="{73E68A64-D36A-46A9-BE24-9724AD09E86D}">
      <dgm:prSet/>
      <dgm:spPr/>
      <dgm:t>
        <a:bodyPr/>
        <a:lstStyle/>
        <a:p>
          <a:endParaRPr lang="ru-RU"/>
        </a:p>
      </dgm:t>
    </dgm:pt>
    <dgm:pt modelId="{3C01BE61-2B29-4235-88A2-FC1723621F08}">
      <dgm:prSet phldrT="[Текст]"/>
      <dgm:spPr/>
      <dgm:t>
        <a:bodyPr/>
        <a:lstStyle/>
        <a:p>
          <a:r>
            <a:rPr lang="ru-RU" dirty="0"/>
            <a:t>Получить награду за задание</a:t>
          </a:r>
        </a:p>
      </dgm:t>
    </dgm:pt>
    <dgm:pt modelId="{EF6CF57C-FD10-4579-A814-3B90A713E429}" type="parTrans" cxnId="{6E4570D5-F0AF-4DCD-B37A-C6E68DC1F25D}">
      <dgm:prSet/>
      <dgm:spPr/>
      <dgm:t>
        <a:bodyPr/>
        <a:lstStyle/>
        <a:p>
          <a:endParaRPr lang="ru-RU"/>
        </a:p>
      </dgm:t>
    </dgm:pt>
    <dgm:pt modelId="{721B4A93-1EBA-4CCF-BD24-A43ED0BCA853}" type="sibTrans" cxnId="{6E4570D5-F0AF-4DCD-B37A-C6E68DC1F25D}">
      <dgm:prSet/>
      <dgm:spPr/>
      <dgm:t>
        <a:bodyPr/>
        <a:lstStyle/>
        <a:p>
          <a:endParaRPr lang="ru-RU"/>
        </a:p>
      </dgm:t>
    </dgm:pt>
    <dgm:pt modelId="{362F31E2-F9BB-4290-BF87-AE276B833A0F}">
      <dgm:prSet phldrT="[Текст]"/>
      <dgm:spPr/>
      <dgm:t>
        <a:bodyPr/>
        <a:lstStyle/>
        <a:p>
          <a:r>
            <a:rPr lang="ru-RU" dirty="0"/>
            <a:t>Сыграть уровень</a:t>
          </a:r>
        </a:p>
      </dgm:t>
    </dgm:pt>
    <dgm:pt modelId="{69A3EF6B-D81E-438C-B9FF-36909733913F}" type="parTrans" cxnId="{B83E64AB-3687-41BB-9335-6009A1989793}">
      <dgm:prSet/>
      <dgm:spPr/>
      <dgm:t>
        <a:bodyPr/>
        <a:lstStyle/>
        <a:p>
          <a:endParaRPr lang="ru-RU"/>
        </a:p>
      </dgm:t>
    </dgm:pt>
    <dgm:pt modelId="{D96C1B5D-0E22-4A72-9886-1BF065FBC192}" type="sibTrans" cxnId="{B83E64AB-3687-41BB-9335-6009A1989793}">
      <dgm:prSet/>
      <dgm:spPr/>
      <dgm:t>
        <a:bodyPr/>
        <a:lstStyle/>
        <a:p>
          <a:endParaRPr lang="ru-RU"/>
        </a:p>
      </dgm:t>
    </dgm:pt>
    <dgm:pt modelId="{7A251E0D-B5AA-46FA-81EC-829D5ACB2CFA}">
      <dgm:prSet phldrT="[Текст]"/>
      <dgm:spPr/>
      <dgm:t>
        <a:bodyPr/>
        <a:lstStyle/>
        <a:p>
          <a:r>
            <a:rPr lang="ru-RU" dirty="0"/>
            <a:t>Получить валюту</a:t>
          </a:r>
        </a:p>
      </dgm:t>
    </dgm:pt>
    <dgm:pt modelId="{C9E4B1E2-2B3F-418C-8309-2B75CD3130CC}" type="parTrans" cxnId="{51E054E0-AFF6-49D4-AA2A-2629C754E3FA}">
      <dgm:prSet/>
      <dgm:spPr/>
      <dgm:t>
        <a:bodyPr/>
        <a:lstStyle/>
        <a:p>
          <a:endParaRPr lang="ru-RU"/>
        </a:p>
      </dgm:t>
    </dgm:pt>
    <dgm:pt modelId="{B6B22593-171F-4B45-A4CD-BE6359DF0916}" type="sibTrans" cxnId="{51E054E0-AFF6-49D4-AA2A-2629C754E3FA}">
      <dgm:prSet/>
      <dgm:spPr/>
      <dgm:t>
        <a:bodyPr/>
        <a:lstStyle/>
        <a:p>
          <a:endParaRPr lang="ru-RU"/>
        </a:p>
      </dgm:t>
    </dgm:pt>
    <dgm:pt modelId="{608E8DD5-3221-4511-BB9A-06E2C5223257}" type="pres">
      <dgm:prSet presAssocID="{BBA6FFBE-B95A-45B6-B42A-6D24F52FE648}" presName="cycle" presStyleCnt="0">
        <dgm:presLayoutVars>
          <dgm:dir/>
          <dgm:resizeHandles val="exact"/>
        </dgm:presLayoutVars>
      </dgm:prSet>
      <dgm:spPr/>
    </dgm:pt>
    <dgm:pt modelId="{57FCE3ED-ADD3-4556-9E5E-3B91202BBBF2}" type="pres">
      <dgm:prSet presAssocID="{30983D3D-9835-4D82-87D0-E63B83F1AB2B}" presName="node" presStyleLbl="node1" presStyleIdx="0" presStyleCnt="4">
        <dgm:presLayoutVars>
          <dgm:bulletEnabled val="1"/>
        </dgm:presLayoutVars>
      </dgm:prSet>
      <dgm:spPr/>
    </dgm:pt>
    <dgm:pt modelId="{531D0396-81DD-4D0B-A19E-699A3324EC77}" type="pres">
      <dgm:prSet presAssocID="{718E0FA1-3D8F-4B4E-ABC7-6FDDC37D6F09}" presName="sibTrans" presStyleLbl="sibTrans2D1" presStyleIdx="0" presStyleCnt="4"/>
      <dgm:spPr/>
    </dgm:pt>
    <dgm:pt modelId="{9ACC5C0A-EFCA-4CDD-B3BC-3B1960CF72DA}" type="pres">
      <dgm:prSet presAssocID="{718E0FA1-3D8F-4B4E-ABC7-6FDDC37D6F09}" presName="connectorText" presStyleLbl="sibTrans2D1" presStyleIdx="0" presStyleCnt="4"/>
      <dgm:spPr/>
    </dgm:pt>
    <dgm:pt modelId="{E22C8144-D931-4156-9A35-43C2177098B9}" type="pres">
      <dgm:prSet presAssocID="{3C01BE61-2B29-4235-88A2-FC1723621F08}" presName="node" presStyleLbl="node1" presStyleIdx="1" presStyleCnt="4">
        <dgm:presLayoutVars>
          <dgm:bulletEnabled val="1"/>
        </dgm:presLayoutVars>
      </dgm:prSet>
      <dgm:spPr/>
    </dgm:pt>
    <dgm:pt modelId="{0ADA4B23-7BB8-42DE-9878-9EA42BF0F64A}" type="pres">
      <dgm:prSet presAssocID="{721B4A93-1EBA-4CCF-BD24-A43ED0BCA853}" presName="sibTrans" presStyleLbl="sibTrans2D1" presStyleIdx="1" presStyleCnt="4"/>
      <dgm:spPr/>
    </dgm:pt>
    <dgm:pt modelId="{FD003538-8A0F-4F2C-9C84-F981022B7EA6}" type="pres">
      <dgm:prSet presAssocID="{721B4A93-1EBA-4CCF-BD24-A43ED0BCA853}" presName="connectorText" presStyleLbl="sibTrans2D1" presStyleIdx="1" presStyleCnt="4"/>
      <dgm:spPr/>
    </dgm:pt>
    <dgm:pt modelId="{D463222B-942C-457F-9A1C-6B8BA128E3B3}" type="pres">
      <dgm:prSet presAssocID="{362F31E2-F9BB-4290-BF87-AE276B833A0F}" presName="node" presStyleLbl="node1" presStyleIdx="2" presStyleCnt="4">
        <dgm:presLayoutVars>
          <dgm:bulletEnabled val="1"/>
        </dgm:presLayoutVars>
      </dgm:prSet>
      <dgm:spPr/>
    </dgm:pt>
    <dgm:pt modelId="{B62D6659-D991-4F18-A6D7-5F095C7261B2}" type="pres">
      <dgm:prSet presAssocID="{D96C1B5D-0E22-4A72-9886-1BF065FBC192}" presName="sibTrans" presStyleLbl="sibTrans2D1" presStyleIdx="2" presStyleCnt="4"/>
      <dgm:spPr/>
    </dgm:pt>
    <dgm:pt modelId="{376B8C2B-9069-47C6-8973-94760033650D}" type="pres">
      <dgm:prSet presAssocID="{D96C1B5D-0E22-4A72-9886-1BF065FBC192}" presName="connectorText" presStyleLbl="sibTrans2D1" presStyleIdx="2" presStyleCnt="4"/>
      <dgm:spPr/>
    </dgm:pt>
    <dgm:pt modelId="{4CAB6F8A-FBB2-486B-BB79-B3B2F0517CEB}" type="pres">
      <dgm:prSet presAssocID="{7A251E0D-B5AA-46FA-81EC-829D5ACB2CFA}" presName="node" presStyleLbl="node1" presStyleIdx="3" presStyleCnt="4">
        <dgm:presLayoutVars>
          <dgm:bulletEnabled val="1"/>
        </dgm:presLayoutVars>
      </dgm:prSet>
      <dgm:spPr/>
    </dgm:pt>
    <dgm:pt modelId="{2BC55A5E-75BC-4029-AE25-9ACF3C8ED211}" type="pres">
      <dgm:prSet presAssocID="{B6B22593-171F-4B45-A4CD-BE6359DF0916}" presName="sibTrans" presStyleLbl="sibTrans2D1" presStyleIdx="3" presStyleCnt="4"/>
      <dgm:spPr/>
    </dgm:pt>
    <dgm:pt modelId="{2C47F184-BD92-4BCD-A2A4-00CB66A6EFF4}" type="pres">
      <dgm:prSet presAssocID="{B6B22593-171F-4B45-A4CD-BE6359DF0916}" presName="connectorText" presStyleLbl="sibTrans2D1" presStyleIdx="3" presStyleCnt="4"/>
      <dgm:spPr/>
    </dgm:pt>
  </dgm:ptLst>
  <dgm:cxnLst>
    <dgm:cxn modelId="{7550D501-93EC-449C-A1EB-292FB874BD5E}" type="presOf" srcId="{7A251E0D-B5AA-46FA-81EC-829D5ACB2CFA}" destId="{4CAB6F8A-FBB2-486B-BB79-B3B2F0517CEB}" srcOrd="0" destOrd="0" presId="urn:microsoft.com/office/officeart/2005/8/layout/cycle2"/>
    <dgm:cxn modelId="{1A65F61F-2753-44FC-97CF-F5454C21592D}" type="presOf" srcId="{D96C1B5D-0E22-4A72-9886-1BF065FBC192}" destId="{376B8C2B-9069-47C6-8973-94760033650D}" srcOrd="1" destOrd="0" presId="urn:microsoft.com/office/officeart/2005/8/layout/cycle2"/>
    <dgm:cxn modelId="{7CA5C235-0506-424B-9DED-844EFFA55B6D}" type="presOf" srcId="{718E0FA1-3D8F-4B4E-ABC7-6FDDC37D6F09}" destId="{531D0396-81DD-4D0B-A19E-699A3324EC77}" srcOrd="0" destOrd="0" presId="urn:microsoft.com/office/officeart/2005/8/layout/cycle2"/>
    <dgm:cxn modelId="{C1E7E336-0ECC-4C35-86E8-A9D0A57EF42B}" type="presOf" srcId="{30983D3D-9835-4D82-87D0-E63B83F1AB2B}" destId="{57FCE3ED-ADD3-4556-9E5E-3B91202BBBF2}" srcOrd="0" destOrd="0" presId="urn:microsoft.com/office/officeart/2005/8/layout/cycle2"/>
    <dgm:cxn modelId="{D113543D-0C21-4092-9AD7-08EB06B393E1}" type="presOf" srcId="{362F31E2-F9BB-4290-BF87-AE276B833A0F}" destId="{D463222B-942C-457F-9A1C-6B8BA128E3B3}" srcOrd="0" destOrd="0" presId="urn:microsoft.com/office/officeart/2005/8/layout/cycle2"/>
    <dgm:cxn modelId="{73E68A64-D36A-46A9-BE24-9724AD09E86D}" srcId="{BBA6FFBE-B95A-45B6-B42A-6D24F52FE648}" destId="{30983D3D-9835-4D82-87D0-E63B83F1AB2B}" srcOrd="0" destOrd="0" parTransId="{860C0933-4568-4F6D-A6E9-7B66812A4BEC}" sibTransId="{718E0FA1-3D8F-4B4E-ABC7-6FDDC37D6F09}"/>
    <dgm:cxn modelId="{F0BB5972-7A42-43E5-8A68-8E078347DC4C}" type="presOf" srcId="{721B4A93-1EBA-4CCF-BD24-A43ED0BCA853}" destId="{FD003538-8A0F-4F2C-9C84-F981022B7EA6}" srcOrd="1" destOrd="0" presId="urn:microsoft.com/office/officeart/2005/8/layout/cycle2"/>
    <dgm:cxn modelId="{09268F88-F110-41B2-9D06-BB688D37617A}" type="presOf" srcId="{B6B22593-171F-4B45-A4CD-BE6359DF0916}" destId="{2BC55A5E-75BC-4029-AE25-9ACF3C8ED211}" srcOrd="0" destOrd="0" presId="urn:microsoft.com/office/officeart/2005/8/layout/cycle2"/>
    <dgm:cxn modelId="{0F50E097-F96C-4325-9801-2B1F78DBDA28}" type="presOf" srcId="{BBA6FFBE-B95A-45B6-B42A-6D24F52FE648}" destId="{608E8DD5-3221-4511-BB9A-06E2C5223257}" srcOrd="0" destOrd="0" presId="urn:microsoft.com/office/officeart/2005/8/layout/cycle2"/>
    <dgm:cxn modelId="{21ABEEA8-E94E-4006-B88A-D2D825D39856}" type="presOf" srcId="{B6B22593-171F-4B45-A4CD-BE6359DF0916}" destId="{2C47F184-BD92-4BCD-A2A4-00CB66A6EFF4}" srcOrd="1" destOrd="0" presId="urn:microsoft.com/office/officeart/2005/8/layout/cycle2"/>
    <dgm:cxn modelId="{B83E64AB-3687-41BB-9335-6009A1989793}" srcId="{BBA6FFBE-B95A-45B6-B42A-6D24F52FE648}" destId="{362F31E2-F9BB-4290-BF87-AE276B833A0F}" srcOrd="2" destOrd="0" parTransId="{69A3EF6B-D81E-438C-B9FF-36909733913F}" sibTransId="{D96C1B5D-0E22-4A72-9886-1BF065FBC192}"/>
    <dgm:cxn modelId="{DDAB5EAE-2C59-444F-9B16-E8A96C2A89E5}" type="presOf" srcId="{3C01BE61-2B29-4235-88A2-FC1723621F08}" destId="{E22C8144-D931-4156-9A35-43C2177098B9}" srcOrd="0" destOrd="0" presId="urn:microsoft.com/office/officeart/2005/8/layout/cycle2"/>
    <dgm:cxn modelId="{634E71BA-38B5-4898-B8F4-8AC5386A12AE}" type="presOf" srcId="{D96C1B5D-0E22-4A72-9886-1BF065FBC192}" destId="{B62D6659-D991-4F18-A6D7-5F095C7261B2}" srcOrd="0" destOrd="0" presId="urn:microsoft.com/office/officeart/2005/8/layout/cycle2"/>
    <dgm:cxn modelId="{E04A40CC-8C1A-41B2-AC91-A1A101A63589}" type="presOf" srcId="{718E0FA1-3D8F-4B4E-ABC7-6FDDC37D6F09}" destId="{9ACC5C0A-EFCA-4CDD-B3BC-3B1960CF72DA}" srcOrd="1" destOrd="0" presId="urn:microsoft.com/office/officeart/2005/8/layout/cycle2"/>
    <dgm:cxn modelId="{6E4570D5-F0AF-4DCD-B37A-C6E68DC1F25D}" srcId="{BBA6FFBE-B95A-45B6-B42A-6D24F52FE648}" destId="{3C01BE61-2B29-4235-88A2-FC1723621F08}" srcOrd="1" destOrd="0" parTransId="{EF6CF57C-FD10-4579-A814-3B90A713E429}" sibTransId="{721B4A93-1EBA-4CCF-BD24-A43ED0BCA853}"/>
    <dgm:cxn modelId="{4CB291DC-AB0A-4675-998F-396EBC741502}" type="presOf" srcId="{721B4A93-1EBA-4CCF-BD24-A43ED0BCA853}" destId="{0ADA4B23-7BB8-42DE-9878-9EA42BF0F64A}" srcOrd="0" destOrd="0" presId="urn:microsoft.com/office/officeart/2005/8/layout/cycle2"/>
    <dgm:cxn modelId="{51E054E0-AFF6-49D4-AA2A-2629C754E3FA}" srcId="{BBA6FFBE-B95A-45B6-B42A-6D24F52FE648}" destId="{7A251E0D-B5AA-46FA-81EC-829D5ACB2CFA}" srcOrd="3" destOrd="0" parTransId="{C9E4B1E2-2B3F-418C-8309-2B75CD3130CC}" sibTransId="{B6B22593-171F-4B45-A4CD-BE6359DF0916}"/>
    <dgm:cxn modelId="{A0023C78-7116-4BB6-B3BB-6A84DD54E646}" type="presParOf" srcId="{608E8DD5-3221-4511-BB9A-06E2C5223257}" destId="{57FCE3ED-ADD3-4556-9E5E-3B91202BBBF2}" srcOrd="0" destOrd="0" presId="urn:microsoft.com/office/officeart/2005/8/layout/cycle2"/>
    <dgm:cxn modelId="{5552BFDC-DD1D-49B8-B569-38AF89EDDFE4}" type="presParOf" srcId="{608E8DD5-3221-4511-BB9A-06E2C5223257}" destId="{531D0396-81DD-4D0B-A19E-699A3324EC77}" srcOrd="1" destOrd="0" presId="urn:microsoft.com/office/officeart/2005/8/layout/cycle2"/>
    <dgm:cxn modelId="{795A83E2-6174-425C-8101-5CCD338E72AA}" type="presParOf" srcId="{531D0396-81DD-4D0B-A19E-699A3324EC77}" destId="{9ACC5C0A-EFCA-4CDD-B3BC-3B1960CF72DA}" srcOrd="0" destOrd="0" presId="urn:microsoft.com/office/officeart/2005/8/layout/cycle2"/>
    <dgm:cxn modelId="{F22EF4E8-6737-4314-A293-433E865A1652}" type="presParOf" srcId="{608E8DD5-3221-4511-BB9A-06E2C5223257}" destId="{E22C8144-D931-4156-9A35-43C2177098B9}" srcOrd="2" destOrd="0" presId="urn:microsoft.com/office/officeart/2005/8/layout/cycle2"/>
    <dgm:cxn modelId="{52013C23-88F0-406A-80C3-EBBE11D6761C}" type="presParOf" srcId="{608E8DD5-3221-4511-BB9A-06E2C5223257}" destId="{0ADA4B23-7BB8-42DE-9878-9EA42BF0F64A}" srcOrd="3" destOrd="0" presId="urn:microsoft.com/office/officeart/2005/8/layout/cycle2"/>
    <dgm:cxn modelId="{13627B03-D8F8-4660-AF8F-6D61B088C292}" type="presParOf" srcId="{0ADA4B23-7BB8-42DE-9878-9EA42BF0F64A}" destId="{FD003538-8A0F-4F2C-9C84-F981022B7EA6}" srcOrd="0" destOrd="0" presId="urn:microsoft.com/office/officeart/2005/8/layout/cycle2"/>
    <dgm:cxn modelId="{01E60129-511C-420F-B444-9417D059B896}" type="presParOf" srcId="{608E8DD5-3221-4511-BB9A-06E2C5223257}" destId="{D463222B-942C-457F-9A1C-6B8BA128E3B3}" srcOrd="4" destOrd="0" presId="urn:microsoft.com/office/officeart/2005/8/layout/cycle2"/>
    <dgm:cxn modelId="{134FF930-0BF5-4822-B1C2-F240D345A0B6}" type="presParOf" srcId="{608E8DD5-3221-4511-BB9A-06E2C5223257}" destId="{B62D6659-D991-4F18-A6D7-5F095C7261B2}" srcOrd="5" destOrd="0" presId="urn:microsoft.com/office/officeart/2005/8/layout/cycle2"/>
    <dgm:cxn modelId="{2F82AF62-C902-4C1F-A9CB-3905DA6192F6}" type="presParOf" srcId="{B62D6659-D991-4F18-A6D7-5F095C7261B2}" destId="{376B8C2B-9069-47C6-8973-94760033650D}" srcOrd="0" destOrd="0" presId="urn:microsoft.com/office/officeart/2005/8/layout/cycle2"/>
    <dgm:cxn modelId="{A7D2284F-C246-4C18-9DAB-8394CBF9675C}" type="presParOf" srcId="{608E8DD5-3221-4511-BB9A-06E2C5223257}" destId="{4CAB6F8A-FBB2-486B-BB79-B3B2F0517CEB}" srcOrd="6" destOrd="0" presId="urn:microsoft.com/office/officeart/2005/8/layout/cycle2"/>
    <dgm:cxn modelId="{04058FAB-1CA4-46C7-AECC-03E045890611}" type="presParOf" srcId="{608E8DD5-3221-4511-BB9A-06E2C5223257}" destId="{2BC55A5E-75BC-4029-AE25-9ACF3C8ED211}" srcOrd="7" destOrd="0" presId="urn:microsoft.com/office/officeart/2005/8/layout/cycle2"/>
    <dgm:cxn modelId="{A71586E9-F07B-466E-8A7E-A1D6525E421C}" type="presParOf" srcId="{2BC55A5E-75BC-4029-AE25-9ACF3C8ED211}" destId="{2C47F184-BD92-4BCD-A2A4-00CB66A6EFF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02527D5-B1A2-41C2-9598-D19DAA40F4F1}" type="doc">
      <dgm:prSet loTypeId="urn:microsoft.com/office/officeart/2005/8/layout/hProcess4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ru-RU"/>
        </a:p>
      </dgm:t>
    </dgm:pt>
    <dgm:pt modelId="{746CC628-A0EC-42FA-98A5-5F47C7598CBB}">
      <dgm:prSet phldrT="[Текст]" custT="1"/>
      <dgm:spPr/>
      <dgm:t>
        <a:bodyPr/>
        <a:lstStyle/>
        <a:p>
          <a:r>
            <a:rPr lang="ru-RU" sz="2800" dirty="0"/>
            <a:t>Этап 1</a:t>
          </a:r>
        </a:p>
      </dgm:t>
    </dgm:pt>
    <dgm:pt modelId="{CD851B1B-0FDA-4F89-B7CB-690DAD3727D1}" type="parTrans" cxnId="{71D458E4-41E2-4B0C-B792-9F49AAA3F7AD}">
      <dgm:prSet/>
      <dgm:spPr/>
      <dgm:t>
        <a:bodyPr/>
        <a:lstStyle/>
        <a:p>
          <a:endParaRPr lang="ru-RU"/>
        </a:p>
      </dgm:t>
    </dgm:pt>
    <dgm:pt modelId="{EAF8BFF9-F7F8-48D1-93C8-006C876508F0}" type="sibTrans" cxnId="{71D458E4-41E2-4B0C-B792-9F49AAA3F7AD}">
      <dgm:prSet/>
      <dgm:spPr/>
      <dgm:t>
        <a:bodyPr/>
        <a:lstStyle/>
        <a:p>
          <a:endParaRPr lang="ru-RU"/>
        </a:p>
      </dgm:t>
    </dgm:pt>
    <dgm:pt modelId="{207C7A8B-7577-4B08-BF44-0FF601FC4F71}">
      <dgm:prSet phldrT="[Текст]" custT="1"/>
      <dgm:spPr/>
      <dgm:t>
        <a:bodyPr/>
        <a:lstStyle/>
        <a:p>
          <a:r>
            <a:rPr lang="ru-RU" sz="1800" dirty="0"/>
            <a:t>01.03-14.03</a:t>
          </a:r>
        </a:p>
      </dgm:t>
    </dgm:pt>
    <dgm:pt modelId="{BBA449B8-72CF-4AA3-9460-920D97147624}" type="parTrans" cxnId="{B2277A4E-972F-42B3-80B1-292A88D7A52C}">
      <dgm:prSet/>
      <dgm:spPr/>
      <dgm:t>
        <a:bodyPr/>
        <a:lstStyle/>
        <a:p>
          <a:endParaRPr lang="ru-RU"/>
        </a:p>
      </dgm:t>
    </dgm:pt>
    <dgm:pt modelId="{BC7018D9-F3F8-4BED-9EB2-9F501336B22D}" type="sibTrans" cxnId="{B2277A4E-972F-42B3-80B1-292A88D7A52C}">
      <dgm:prSet/>
      <dgm:spPr/>
      <dgm:t>
        <a:bodyPr/>
        <a:lstStyle/>
        <a:p>
          <a:endParaRPr lang="ru-RU"/>
        </a:p>
      </dgm:t>
    </dgm:pt>
    <dgm:pt modelId="{6433CFC5-D7E7-4343-80E5-5D6AD011EF41}">
      <dgm:prSet phldrT="[Текст]" custT="1"/>
      <dgm:spPr/>
      <dgm:t>
        <a:bodyPr/>
        <a:lstStyle/>
        <a:p>
          <a:r>
            <a:rPr lang="ru-RU" sz="1800" dirty="0"/>
            <a:t>Концепт</a:t>
          </a:r>
        </a:p>
      </dgm:t>
    </dgm:pt>
    <dgm:pt modelId="{53050318-B28E-4CE7-981C-F358074E230E}" type="parTrans" cxnId="{567E7AFD-F23D-459A-8A5E-29AFB0B4B5A9}">
      <dgm:prSet/>
      <dgm:spPr/>
      <dgm:t>
        <a:bodyPr/>
        <a:lstStyle/>
        <a:p>
          <a:endParaRPr lang="ru-RU"/>
        </a:p>
      </dgm:t>
    </dgm:pt>
    <dgm:pt modelId="{4FDD83FF-0067-4F9B-9135-C0E235ECC524}" type="sibTrans" cxnId="{567E7AFD-F23D-459A-8A5E-29AFB0B4B5A9}">
      <dgm:prSet/>
      <dgm:spPr/>
      <dgm:t>
        <a:bodyPr/>
        <a:lstStyle/>
        <a:p>
          <a:endParaRPr lang="ru-RU"/>
        </a:p>
      </dgm:t>
    </dgm:pt>
    <dgm:pt modelId="{71BEA39C-62E6-4171-A5B8-7ADB373A30B9}">
      <dgm:prSet phldrT="[Текст]" custT="1"/>
      <dgm:spPr/>
      <dgm:t>
        <a:bodyPr/>
        <a:lstStyle/>
        <a:p>
          <a:r>
            <a:rPr lang="ru-RU" sz="2800" dirty="0"/>
            <a:t>Этап 2</a:t>
          </a:r>
        </a:p>
      </dgm:t>
    </dgm:pt>
    <dgm:pt modelId="{7FA95FB7-762D-4BE7-9F38-C4D68C6FB342}" type="parTrans" cxnId="{6B841CDA-2FBE-4E89-81D7-414C0EEC5E7C}">
      <dgm:prSet/>
      <dgm:spPr/>
      <dgm:t>
        <a:bodyPr/>
        <a:lstStyle/>
        <a:p>
          <a:endParaRPr lang="ru-RU"/>
        </a:p>
      </dgm:t>
    </dgm:pt>
    <dgm:pt modelId="{808B9310-C0B3-4149-AB79-E1CAA5BF4C64}" type="sibTrans" cxnId="{6B841CDA-2FBE-4E89-81D7-414C0EEC5E7C}">
      <dgm:prSet/>
      <dgm:spPr/>
      <dgm:t>
        <a:bodyPr/>
        <a:lstStyle/>
        <a:p>
          <a:endParaRPr lang="ru-RU"/>
        </a:p>
      </dgm:t>
    </dgm:pt>
    <dgm:pt modelId="{99E6B983-C28A-4359-8F1D-8F4E829AB0F9}">
      <dgm:prSet phldrT="[Текст]" custT="1"/>
      <dgm:spPr/>
      <dgm:t>
        <a:bodyPr/>
        <a:lstStyle/>
        <a:p>
          <a:r>
            <a:rPr lang="ru-RU" sz="1800" dirty="0"/>
            <a:t>15.03-2</a:t>
          </a:r>
          <a:r>
            <a:rPr lang="en-US" sz="1800" dirty="0"/>
            <a:t>4</a:t>
          </a:r>
          <a:r>
            <a:rPr lang="ru-RU" sz="1800" dirty="0"/>
            <a:t>.03</a:t>
          </a:r>
        </a:p>
      </dgm:t>
    </dgm:pt>
    <dgm:pt modelId="{D0702DDC-0C86-4EB2-A051-D9AC24A7EE04}" type="parTrans" cxnId="{16ECC2E3-B5ED-4904-B0A9-3D01A313C1B9}">
      <dgm:prSet/>
      <dgm:spPr/>
      <dgm:t>
        <a:bodyPr/>
        <a:lstStyle/>
        <a:p>
          <a:endParaRPr lang="ru-RU"/>
        </a:p>
      </dgm:t>
    </dgm:pt>
    <dgm:pt modelId="{12EB4E92-DDB1-4ADF-BD7E-513BBC0D584F}" type="sibTrans" cxnId="{16ECC2E3-B5ED-4904-B0A9-3D01A313C1B9}">
      <dgm:prSet/>
      <dgm:spPr/>
      <dgm:t>
        <a:bodyPr/>
        <a:lstStyle/>
        <a:p>
          <a:endParaRPr lang="ru-RU"/>
        </a:p>
      </dgm:t>
    </dgm:pt>
    <dgm:pt modelId="{19E28051-DA2B-453D-8163-ABF50DE0647B}">
      <dgm:prSet phldrT="[Текст]" custT="1"/>
      <dgm:spPr/>
      <dgm:t>
        <a:bodyPr/>
        <a:lstStyle/>
        <a:p>
          <a:r>
            <a:rPr lang="ru-RU" sz="1800" dirty="0"/>
            <a:t>Создание</a:t>
          </a:r>
          <a:r>
            <a:rPr lang="en-US" sz="1800" dirty="0"/>
            <a:t> </a:t>
          </a:r>
          <a:r>
            <a:rPr lang="ru-RU" sz="1800" dirty="0" err="1"/>
            <a:t>мокапа</a:t>
          </a:r>
          <a:endParaRPr lang="ru-RU" sz="1800" dirty="0"/>
        </a:p>
      </dgm:t>
    </dgm:pt>
    <dgm:pt modelId="{7329A4A8-0FE1-4DB2-ADC7-8A18307ADE04}" type="parTrans" cxnId="{020D82F8-F6B2-4D10-A8FF-8D8B96EB5BC4}">
      <dgm:prSet/>
      <dgm:spPr/>
      <dgm:t>
        <a:bodyPr/>
        <a:lstStyle/>
        <a:p>
          <a:endParaRPr lang="ru-RU"/>
        </a:p>
      </dgm:t>
    </dgm:pt>
    <dgm:pt modelId="{ECA0D725-C6A7-4FCE-ABF9-A8DFF3DC8429}" type="sibTrans" cxnId="{020D82F8-F6B2-4D10-A8FF-8D8B96EB5BC4}">
      <dgm:prSet/>
      <dgm:spPr/>
      <dgm:t>
        <a:bodyPr/>
        <a:lstStyle/>
        <a:p>
          <a:endParaRPr lang="ru-RU"/>
        </a:p>
      </dgm:t>
    </dgm:pt>
    <dgm:pt modelId="{1C54B064-FF53-4E3D-BDB8-D6458F1E9D35}">
      <dgm:prSet phldrT="[Текст]" custT="1"/>
      <dgm:spPr/>
      <dgm:t>
        <a:bodyPr/>
        <a:lstStyle/>
        <a:p>
          <a:r>
            <a:rPr lang="ru-RU" sz="2800" dirty="0"/>
            <a:t>Этап 3</a:t>
          </a:r>
        </a:p>
      </dgm:t>
    </dgm:pt>
    <dgm:pt modelId="{CEC6BE75-EDEB-4A9C-B17B-AA432C4012CB}" type="parTrans" cxnId="{FAA18A17-97BB-4860-BE2C-E2B891D9FE86}">
      <dgm:prSet/>
      <dgm:spPr/>
      <dgm:t>
        <a:bodyPr/>
        <a:lstStyle/>
        <a:p>
          <a:endParaRPr lang="ru-RU"/>
        </a:p>
      </dgm:t>
    </dgm:pt>
    <dgm:pt modelId="{16F1422A-831B-4F0D-A4F0-D87F1C1501BE}" type="sibTrans" cxnId="{FAA18A17-97BB-4860-BE2C-E2B891D9FE86}">
      <dgm:prSet/>
      <dgm:spPr/>
      <dgm:t>
        <a:bodyPr/>
        <a:lstStyle/>
        <a:p>
          <a:endParaRPr lang="ru-RU"/>
        </a:p>
      </dgm:t>
    </dgm:pt>
    <dgm:pt modelId="{16CBCC79-C302-4200-A2A1-1B09F623437B}">
      <dgm:prSet phldrT="[Текст]" custT="1"/>
      <dgm:spPr/>
      <dgm:t>
        <a:bodyPr/>
        <a:lstStyle/>
        <a:p>
          <a:r>
            <a:rPr lang="ru-RU" sz="1800" dirty="0"/>
            <a:t>25</a:t>
          </a:r>
          <a:r>
            <a:rPr lang="en-US" sz="1800" dirty="0"/>
            <a:t>.</a:t>
          </a:r>
          <a:r>
            <a:rPr lang="ru-RU" sz="1800" dirty="0"/>
            <a:t>03</a:t>
          </a:r>
          <a:r>
            <a:rPr lang="en-US" sz="1800" dirty="0"/>
            <a:t>-</a:t>
          </a:r>
          <a:r>
            <a:rPr lang="ru-RU" sz="1800" dirty="0"/>
            <a:t>11</a:t>
          </a:r>
          <a:r>
            <a:rPr lang="en-US" sz="1800" dirty="0"/>
            <a:t>.</a:t>
          </a:r>
          <a:r>
            <a:rPr lang="ru-RU" sz="1800" dirty="0"/>
            <a:t>04</a:t>
          </a:r>
        </a:p>
      </dgm:t>
    </dgm:pt>
    <dgm:pt modelId="{8A0CB800-3822-4988-92E8-CE945AB642D2}" type="parTrans" cxnId="{4872163F-8E1D-4BD3-A925-73CD175E6213}">
      <dgm:prSet/>
      <dgm:spPr/>
      <dgm:t>
        <a:bodyPr/>
        <a:lstStyle/>
        <a:p>
          <a:endParaRPr lang="ru-RU"/>
        </a:p>
      </dgm:t>
    </dgm:pt>
    <dgm:pt modelId="{7099C942-D08B-4DA5-B483-56009D3A9D82}" type="sibTrans" cxnId="{4872163F-8E1D-4BD3-A925-73CD175E6213}">
      <dgm:prSet/>
      <dgm:spPr/>
      <dgm:t>
        <a:bodyPr/>
        <a:lstStyle/>
        <a:p>
          <a:endParaRPr lang="ru-RU"/>
        </a:p>
      </dgm:t>
    </dgm:pt>
    <dgm:pt modelId="{6C6385C3-2BCB-4178-9E25-852AE9CA9217}">
      <dgm:prSet phldrT="[Текст]" custT="1"/>
      <dgm:spPr/>
      <dgm:t>
        <a:bodyPr/>
        <a:lstStyle/>
        <a:p>
          <a:r>
            <a:rPr lang="ru-RU" sz="1800" dirty="0"/>
            <a:t>Разработка прототипа</a:t>
          </a:r>
        </a:p>
      </dgm:t>
    </dgm:pt>
    <dgm:pt modelId="{7F7A026D-686D-42DE-8CED-2EE333A936C8}" type="parTrans" cxnId="{48E79F6E-DAD2-4532-A739-530F3944A82C}">
      <dgm:prSet/>
      <dgm:spPr/>
      <dgm:t>
        <a:bodyPr/>
        <a:lstStyle/>
        <a:p>
          <a:endParaRPr lang="ru-RU"/>
        </a:p>
      </dgm:t>
    </dgm:pt>
    <dgm:pt modelId="{CC419D88-A5C2-4B31-99B4-CAEA0E7A769D}" type="sibTrans" cxnId="{48E79F6E-DAD2-4532-A739-530F3944A82C}">
      <dgm:prSet/>
      <dgm:spPr/>
      <dgm:t>
        <a:bodyPr/>
        <a:lstStyle/>
        <a:p>
          <a:endParaRPr lang="ru-RU"/>
        </a:p>
      </dgm:t>
    </dgm:pt>
    <dgm:pt modelId="{51C1D648-A965-4331-A010-A6707E813852}">
      <dgm:prSet phldrT="[Текст]" custT="1"/>
      <dgm:spPr/>
      <dgm:t>
        <a:bodyPr/>
        <a:lstStyle/>
        <a:p>
          <a:r>
            <a:rPr lang="ru-RU" sz="2800" dirty="0"/>
            <a:t>Этап 4</a:t>
          </a:r>
        </a:p>
      </dgm:t>
    </dgm:pt>
    <dgm:pt modelId="{690A8A51-C555-4362-810A-C077CCB24B87}" type="parTrans" cxnId="{EBBE2265-82AE-445B-8E5C-1B171B2D68E3}">
      <dgm:prSet/>
      <dgm:spPr/>
      <dgm:t>
        <a:bodyPr/>
        <a:lstStyle/>
        <a:p>
          <a:endParaRPr lang="ru-RU"/>
        </a:p>
      </dgm:t>
    </dgm:pt>
    <dgm:pt modelId="{4AF5EFC6-A08A-448A-82A1-F265A6FE36DC}" type="sibTrans" cxnId="{EBBE2265-82AE-445B-8E5C-1B171B2D68E3}">
      <dgm:prSet/>
      <dgm:spPr/>
      <dgm:t>
        <a:bodyPr/>
        <a:lstStyle/>
        <a:p>
          <a:endParaRPr lang="ru-RU"/>
        </a:p>
      </dgm:t>
    </dgm:pt>
    <dgm:pt modelId="{DFCC705D-D0FF-406A-AC6B-5B7C245E89F0}">
      <dgm:prSet phldrT="[Текст]" custT="1"/>
      <dgm:spPr/>
      <dgm:t>
        <a:bodyPr/>
        <a:lstStyle/>
        <a:p>
          <a:r>
            <a:rPr lang="ru-RU" sz="1800" dirty="0"/>
            <a:t>12</a:t>
          </a:r>
          <a:r>
            <a:rPr lang="en-US" sz="1800" dirty="0"/>
            <a:t>.</a:t>
          </a:r>
          <a:r>
            <a:rPr lang="ru-RU" sz="1800" dirty="0"/>
            <a:t>04</a:t>
          </a:r>
          <a:r>
            <a:rPr lang="en-US" sz="1800" dirty="0"/>
            <a:t>-</a:t>
          </a:r>
          <a:r>
            <a:rPr lang="ru-RU" sz="1800" dirty="0"/>
            <a:t>02</a:t>
          </a:r>
          <a:r>
            <a:rPr lang="en-US" sz="1800" dirty="0"/>
            <a:t>.</a:t>
          </a:r>
          <a:r>
            <a:rPr lang="ru-RU" sz="1800" dirty="0"/>
            <a:t>05</a:t>
          </a:r>
        </a:p>
      </dgm:t>
    </dgm:pt>
    <dgm:pt modelId="{A266903F-6293-401E-9FC1-20D15F66340F}" type="parTrans" cxnId="{12867E51-2F7D-4029-884C-5EE1C8709969}">
      <dgm:prSet/>
      <dgm:spPr/>
      <dgm:t>
        <a:bodyPr/>
        <a:lstStyle/>
        <a:p>
          <a:endParaRPr lang="ru-RU"/>
        </a:p>
      </dgm:t>
    </dgm:pt>
    <dgm:pt modelId="{F8F6087A-2F45-4B16-A0BD-14CEADC1997D}" type="sibTrans" cxnId="{12867E51-2F7D-4029-884C-5EE1C8709969}">
      <dgm:prSet/>
      <dgm:spPr/>
      <dgm:t>
        <a:bodyPr/>
        <a:lstStyle/>
        <a:p>
          <a:endParaRPr lang="ru-RU"/>
        </a:p>
      </dgm:t>
    </dgm:pt>
    <dgm:pt modelId="{99A04624-F2EF-4027-A01F-20ADD5BBC62E}">
      <dgm:prSet custT="1"/>
      <dgm:spPr/>
      <dgm:t>
        <a:bodyPr/>
        <a:lstStyle/>
        <a:p>
          <a:endParaRPr lang="ru-RU" sz="1800" dirty="0"/>
        </a:p>
      </dgm:t>
    </dgm:pt>
    <dgm:pt modelId="{0F303B93-18C6-4C96-88D7-82299877AA4F}" type="parTrans" cxnId="{23D9A17D-82BC-4E38-8829-C87EC0162581}">
      <dgm:prSet/>
      <dgm:spPr/>
      <dgm:t>
        <a:bodyPr/>
        <a:lstStyle/>
        <a:p>
          <a:endParaRPr lang="ru-RU"/>
        </a:p>
      </dgm:t>
    </dgm:pt>
    <dgm:pt modelId="{9CF5A11B-34AC-4A59-888E-95DE9FCF3F8F}" type="sibTrans" cxnId="{23D9A17D-82BC-4E38-8829-C87EC0162581}">
      <dgm:prSet/>
      <dgm:spPr/>
      <dgm:t>
        <a:bodyPr/>
        <a:lstStyle/>
        <a:p>
          <a:endParaRPr lang="ru-RU"/>
        </a:p>
      </dgm:t>
    </dgm:pt>
    <dgm:pt modelId="{065E1BF7-082E-42C4-BBB0-83D8A3F946E2}">
      <dgm:prSet custT="1"/>
      <dgm:spPr/>
      <dgm:t>
        <a:bodyPr/>
        <a:lstStyle/>
        <a:p>
          <a:endParaRPr lang="ru-RU" sz="1800" dirty="0"/>
        </a:p>
      </dgm:t>
    </dgm:pt>
    <dgm:pt modelId="{5D45AC66-7B3F-40C6-9654-3A818E294FA0}" type="parTrans" cxnId="{AC86EE41-55EC-422A-9011-83F8CC42D06F}">
      <dgm:prSet/>
      <dgm:spPr/>
      <dgm:t>
        <a:bodyPr/>
        <a:lstStyle/>
        <a:p>
          <a:endParaRPr lang="ru-RU"/>
        </a:p>
      </dgm:t>
    </dgm:pt>
    <dgm:pt modelId="{5828D42B-8E13-424D-9996-E674C1BC9552}" type="sibTrans" cxnId="{AC86EE41-55EC-422A-9011-83F8CC42D06F}">
      <dgm:prSet/>
      <dgm:spPr/>
      <dgm:t>
        <a:bodyPr/>
        <a:lstStyle/>
        <a:p>
          <a:endParaRPr lang="ru-RU"/>
        </a:p>
      </dgm:t>
    </dgm:pt>
    <dgm:pt modelId="{3D428F5B-76E1-422E-90AC-0E9C52E3AFAC}">
      <dgm:prSet custT="1"/>
      <dgm:spPr/>
      <dgm:t>
        <a:bodyPr/>
        <a:lstStyle/>
        <a:p>
          <a:r>
            <a:rPr lang="ru-RU" sz="2800" dirty="0"/>
            <a:t>Этап 5</a:t>
          </a:r>
        </a:p>
      </dgm:t>
    </dgm:pt>
    <dgm:pt modelId="{5E03AE19-BC21-43E1-983D-09BD07CC2A21}" type="sibTrans" cxnId="{92631B1C-B9B3-4612-915B-CEF6F116D12C}">
      <dgm:prSet/>
      <dgm:spPr/>
      <dgm:t>
        <a:bodyPr/>
        <a:lstStyle/>
        <a:p>
          <a:endParaRPr lang="ru-RU"/>
        </a:p>
      </dgm:t>
    </dgm:pt>
    <dgm:pt modelId="{11A11A22-0ADA-405F-B3A7-0D8915A7217F}" type="parTrans" cxnId="{92631B1C-B9B3-4612-915B-CEF6F116D12C}">
      <dgm:prSet/>
      <dgm:spPr/>
      <dgm:t>
        <a:bodyPr/>
        <a:lstStyle/>
        <a:p>
          <a:endParaRPr lang="ru-RU"/>
        </a:p>
      </dgm:t>
    </dgm:pt>
    <dgm:pt modelId="{0ABA51FB-D435-4283-AF3F-DF8295AB1B29}">
      <dgm:prSet custT="1"/>
      <dgm:spPr/>
      <dgm:t>
        <a:bodyPr/>
        <a:lstStyle/>
        <a:p>
          <a:r>
            <a:rPr lang="ru-RU" sz="1800" dirty="0"/>
            <a:t>Май</a:t>
          </a:r>
        </a:p>
      </dgm:t>
    </dgm:pt>
    <dgm:pt modelId="{F456A908-809C-4C76-8698-A284EEAB12AC}" type="parTrans" cxnId="{3CDB4C6A-9966-494C-B9D1-19DFD7E6CB99}">
      <dgm:prSet/>
      <dgm:spPr/>
      <dgm:t>
        <a:bodyPr/>
        <a:lstStyle/>
        <a:p>
          <a:endParaRPr lang="ru-RU"/>
        </a:p>
      </dgm:t>
    </dgm:pt>
    <dgm:pt modelId="{44AE3060-9F40-47E8-A903-8645EF9658AA}" type="sibTrans" cxnId="{3CDB4C6A-9966-494C-B9D1-19DFD7E6CB99}">
      <dgm:prSet/>
      <dgm:spPr/>
      <dgm:t>
        <a:bodyPr/>
        <a:lstStyle/>
        <a:p>
          <a:endParaRPr lang="ru-RU"/>
        </a:p>
      </dgm:t>
    </dgm:pt>
    <dgm:pt modelId="{02521586-7CA1-4599-B039-C1E82AD371EF}">
      <dgm:prSet phldrT="[Текст]" custT="1"/>
      <dgm:spPr/>
      <dgm:t>
        <a:bodyPr/>
        <a:lstStyle/>
        <a:p>
          <a:r>
            <a:rPr lang="ru-RU" sz="1800" dirty="0"/>
            <a:t>Доработка проекта</a:t>
          </a:r>
        </a:p>
      </dgm:t>
    </dgm:pt>
    <dgm:pt modelId="{14F6A488-09C3-4E4D-9834-B0621C26A8B3}" type="parTrans" cxnId="{7DC7DCCF-070A-4ED2-81A1-DE56358D2699}">
      <dgm:prSet/>
      <dgm:spPr/>
      <dgm:t>
        <a:bodyPr/>
        <a:lstStyle/>
        <a:p>
          <a:endParaRPr lang="ru-RU"/>
        </a:p>
      </dgm:t>
    </dgm:pt>
    <dgm:pt modelId="{BD66B1AC-EEC9-4CDF-9649-CC445DF4C5A9}" type="sibTrans" cxnId="{7DC7DCCF-070A-4ED2-81A1-DE56358D2699}">
      <dgm:prSet/>
      <dgm:spPr/>
      <dgm:t>
        <a:bodyPr/>
        <a:lstStyle/>
        <a:p>
          <a:endParaRPr lang="ru-RU"/>
        </a:p>
      </dgm:t>
    </dgm:pt>
    <dgm:pt modelId="{7CE4A1BB-B798-4D83-B93E-377FD9D4A34B}">
      <dgm:prSet custT="1"/>
      <dgm:spPr/>
      <dgm:t>
        <a:bodyPr/>
        <a:lstStyle/>
        <a:p>
          <a:r>
            <a:rPr lang="en-US" sz="1800" dirty="0"/>
            <a:t>Soft-launch</a:t>
          </a:r>
          <a:endParaRPr lang="ru-RU" sz="1800" dirty="0"/>
        </a:p>
      </dgm:t>
    </dgm:pt>
    <dgm:pt modelId="{DE78A009-74EB-4EB7-BD8F-C79E63B2F468}" type="sibTrans" cxnId="{33AEC47F-03E4-48C7-A7E7-6E873099EECA}">
      <dgm:prSet/>
      <dgm:spPr/>
      <dgm:t>
        <a:bodyPr/>
        <a:lstStyle/>
        <a:p>
          <a:endParaRPr lang="ru-RU"/>
        </a:p>
      </dgm:t>
    </dgm:pt>
    <dgm:pt modelId="{3ED53F67-B2B4-4B7B-A310-085A14D579EE}" type="parTrans" cxnId="{33AEC47F-03E4-48C7-A7E7-6E873099EECA}">
      <dgm:prSet/>
      <dgm:spPr/>
      <dgm:t>
        <a:bodyPr/>
        <a:lstStyle/>
        <a:p>
          <a:endParaRPr lang="ru-RU"/>
        </a:p>
      </dgm:t>
    </dgm:pt>
    <dgm:pt modelId="{E0A2647D-74B5-48F2-8A11-B679B50FD381}" type="pres">
      <dgm:prSet presAssocID="{902527D5-B1A2-41C2-9598-D19DAA40F4F1}" presName="Name0" presStyleCnt="0">
        <dgm:presLayoutVars>
          <dgm:dir/>
          <dgm:animLvl val="lvl"/>
          <dgm:resizeHandles val="exact"/>
        </dgm:presLayoutVars>
      </dgm:prSet>
      <dgm:spPr/>
    </dgm:pt>
    <dgm:pt modelId="{482C4BA4-17FD-40D9-A06F-7A32F5CE0A5B}" type="pres">
      <dgm:prSet presAssocID="{902527D5-B1A2-41C2-9598-D19DAA40F4F1}" presName="tSp" presStyleCnt="0"/>
      <dgm:spPr/>
    </dgm:pt>
    <dgm:pt modelId="{B55FA95B-5F0F-4C02-8E33-44F98CF2FE45}" type="pres">
      <dgm:prSet presAssocID="{902527D5-B1A2-41C2-9598-D19DAA40F4F1}" presName="bSp" presStyleCnt="0"/>
      <dgm:spPr/>
    </dgm:pt>
    <dgm:pt modelId="{2CAC32A4-9190-4FD7-A04A-BE1A3ABFBAA1}" type="pres">
      <dgm:prSet presAssocID="{902527D5-B1A2-41C2-9598-D19DAA40F4F1}" presName="process" presStyleCnt="0"/>
      <dgm:spPr/>
    </dgm:pt>
    <dgm:pt modelId="{7F98C95F-C320-415E-9A37-6E9A004F9261}" type="pres">
      <dgm:prSet presAssocID="{746CC628-A0EC-42FA-98A5-5F47C7598CBB}" presName="composite1" presStyleCnt="0"/>
      <dgm:spPr/>
    </dgm:pt>
    <dgm:pt modelId="{47624F02-08F6-4085-A3EE-9CC9344D1581}" type="pres">
      <dgm:prSet presAssocID="{746CC628-A0EC-42FA-98A5-5F47C7598CBB}" presName="dummyNode1" presStyleLbl="node1" presStyleIdx="0" presStyleCnt="5"/>
      <dgm:spPr/>
    </dgm:pt>
    <dgm:pt modelId="{9025A722-080D-4F4B-BE8A-3A82D3484FBB}" type="pres">
      <dgm:prSet presAssocID="{746CC628-A0EC-42FA-98A5-5F47C7598CBB}" presName="childNode1" presStyleLbl="bgAcc1" presStyleIdx="0" presStyleCnt="5">
        <dgm:presLayoutVars>
          <dgm:bulletEnabled val="1"/>
        </dgm:presLayoutVars>
      </dgm:prSet>
      <dgm:spPr/>
    </dgm:pt>
    <dgm:pt modelId="{8E9F742C-3D77-4638-8698-0560EB6A9D46}" type="pres">
      <dgm:prSet presAssocID="{746CC628-A0EC-42FA-98A5-5F47C7598CBB}" presName="childNode1tx" presStyleLbl="bgAcc1" presStyleIdx="0" presStyleCnt="5">
        <dgm:presLayoutVars>
          <dgm:bulletEnabled val="1"/>
        </dgm:presLayoutVars>
      </dgm:prSet>
      <dgm:spPr/>
    </dgm:pt>
    <dgm:pt modelId="{7F97474A-2963-49E6-A668-A4C0F36A62C9}" type="pres">
      <dgm:prSet presAssocID="{746CC628-A0EC-42FA-98A5-5F47C7598CBB}" presName="parentNode1" presStyleLbl="node1" presStyleIdx="0" presStyleCnt="5">
        <dgm:presLayoutVars>
          <dgm:chMax val="1"/>
          <dgm:bulletEnabled val="1"/>
        </dgm:presLayoutVars>
      </dgm:prSet>
      <dgm:spPr/>
    </dgm:pt>
    <dgm:pt modelId="{40A333D1-BB3F-4D9B-99D1-BE29B42B7B52}" type="pres">
      <dgm:prSet presAssocID="{746CC628-A0EC-42FA-98A5-5F47C7598CBB}" presName="connSite1" presStyleCnt="0"/>
      <dgm:spPr/>
    </dgm:pt>
    <dgm:pt modelId="{6C7D38B6-326B-4968-B205-D7A387668FDB}" type="pres">
      <dgm:prSet presAssocID="{EAF8BFF9-F7F8-48D1-93C8-006C876508F0}" presName="Name9" presStyleLbl="sibTrans2D1" presStyleIdx="0" presStyleCnt="4"/>
      <dgm:spPr/>
    </dgm:pt>
    <dgm:pt modelId="{C560E5D7-806C-4C7B-A695-248CAFA8919C}" type="pres">
      <dgm:prSet presAssocID="{71BEA39C-62E6-4171-A5B8-7ADB373A30B9}" presName="composite2" presStyleCnt="0"/>
      <dgm:spPr/>
    </dgm:pt>
    <dgm:pt modelId="{7D437AE5-5663-456F-97AB-BEE6ED4A03CF}" type="pres">
      <dgm:prSet presAssocID="{71BEA39C-62E6-4171-A5B8-7ADB373A30B9}" presName="dummyNode2" presStyleLbl="node1" presStyleIdx="0" presStyleCnt="5"/>
      <dgm:spPr/>
    </dgm:pt>
    <dgm:pt modelId="{12081338-20E7-4F70-8228-AC5B7729A664}" type="pres">
      <dgm:prSet presAssocID="{71BEA39C-62E6-4171-A5B8-7ADB373A30B9}" presName="childNode2" presStyleLbl="bgAcc1" presStyleIdx="1" presStyleCnt="5">
        <dgm:presLayoutVars>
          <dgm:bulletEnabled val="1"/>
        </dgm:presLayoutVars>
      </dgm:prSet>
      <dgm:spPr/>
    </dgm:pt>
    <dgm:pt modelId="{3BA3C20F-D1CD-443C-A5F1-B50B5033F3F4}" type="pres">
      <dgm:prSet presAssocID="{71BEA39C-62E6-4171-A5B8-7ADB373A30B9}" presName="childNode2tx" presStyleLbl="bgAcc1" presStyleIdx="1" presStyleCnt="5">
        <dgm:presLayoutVars>
          <dgm:bulletEnabled val="1"/>
        </dgm:presLayoutVars>
      </dgm:prSet>
      <dgm:spPr/>
    </dgm:pt>
    <dgm:pt modelId="{39F135C0-8386-459C-ACDD-8EA863D0A881}" type="pres">
      <dgm:prSet presAssocID="{71BEA39C-62E6-4171-A5B8-7ADB373A30B9}" presName="parentNode2" presStyleLbl="node1" presStyleIdx="1" presStyleCnt="5">
        <dgm:presLayoutVars>
          <dgm:chMax val="0"/>
          <dgm:bulletEnabled val="1"/>
        </dgm:presLayoutVars>
      </dgm:prSet>
      <dgm:spPr/>
    </dgm:pt>
    <dgm:pt modelId="{814FE6CD-5E81-4D14-AD33-D5C73D2A71F2}" type="pres">
      <dgm:prSet presAssocID="{71BEA39C-62E6-4171-A5B8-7ADB373A30B9}" presName="connSite2" presStyleCnt="0"/>
      <dgm:spPr/>
    </dgm:pt>
    <dgm:pt modelId="{82240247-A39D-4745-858A-63F8BD7D075C}" type="pres">
      <dgm:prSet presAssocID="{808B9310-C0B3-4149-AB79-E1CAA5BF4C64}" presName="Name18" presStyleLbl="sibTrans2D1" presStyleIdx="1" presStyleCnt="4"/>
      <dgm:spPr/>
    </dgm:pt>
    <dgm:pt modelId="{206FE66A-7266-4BA4-9AC3-391F3DB033B5}" type="pres">
      <dgm:prSet presAssocID="{1C54B064-FF53-4E3D-BDB8-D6458F1E9D35}" presName="composite1" presStyleCnt="0"/>
      <dgm:spPr/>
    </dgm:pt>
    <dgm:pt modelId="{87EF3480-D972-4051-BA16-DADD6BB7F798}" type="pres">
      <dgm:prSet presAssocID="{1C54B064-FF53-4E3D-BDB8-D6458F1E9D35}" presName="dummyNode1" presStyleLbl="node1" presStyleIdx="1" presStyleCnt="5"/>
      <dgm:spPr/>
    </dgm:pt>
    <dgm:pt modelId="{6F3EACDF-3E8D-42DC-B3EB-F18ABA1CAA2A}" type="pres">
      <dgm:prSet presAssocID="{1C54B064-FF53-4E3D-BDB8-D6458F1E9D35}" presName="childNode1" presStyleLbl="bgAcc1" presStyleIdx="2" presStyleCnt="5">
        <dgm:presLayoutVars>
          <dgm:bulletEnabled val="1"/>
        </dgm:presLayoutVars>
      </dgm:prSet>
      <dgm:spPr/>
    </dgm:pt>
    <dgm:pt modelId="{69B1D35A-3E48-4EFD-8400-B0BB259CDD55}" type="pres">
      <dgm:prSet presAssocID="{1C54B064-FF53-4E3D-BDB8-D6458F1E9D35}" presName="childNode1tx" presStyleLbl="bgAcc1" presStyleIdx="2" presStyleCnt="5">
        <dgm:presLayoutVars>
          <dgm:bulletEnabled val="1"/>
        </dgm:presLayoutVars>
      </dgm:prSet>
      <dgm:spPr/>
    </dgm:pt>
    <dgm:pt modelId="{BDE37C59-6CA7-4391-A1E1-16F90241415F}" type="pres">
      <dgm:prSet presAssocID="{1C54B064-FF53-4E3D-BDB8-D6458F1E9D35}" presName="parentNode1" presStyleLbl="node1" presStyleIdx="2" presStyleCnt="5">
        <dgm:presLayoutVars>
          <dgm:chMax val="1"/>
          <dgm:bulletEnabled val="1"/>
        </dgm:presLayoutVars>
      </dgm:prSet>
      <dgm:spPr/>
    </dgm:pt>
    <dgm:pt modelId="{CBE16905-2978-4300-AC9A-063ABED9E1FF}" type="pres">
      <dgm:prSet presAssocID="{1C54B064-FF53-4E3D-BDB8-D6458F1E9D35}" presName="connSite1" presStyleCnt="0"/>
      <dgm:spPr/>
    </dgm:pt>
    <dgm:pt modelId="{990A1956-14EF-4E72-9D83-2D0161A8797C}" type="pres">
      <dgm:prSet presAssocID="{16F1422A-831B-4F0D-A4F0-D87F1C1501BE}" presName="Name9" presStyleLbl="sibTrans2D1" presStyleIdx="2" presStyleCnt="4"/>
      <dgm:spPr/>
    </dgm:pt>
    <dgm:pt modelId="{62062A5F-DC3C-485B-9595-D58F9B0D7653}" type="pres">
      <dgm:prSet presAssocID="{51C1D648-A965-4331-A010-A6707E813852}" presName="composite2" presStyleCnt="0"/>
      <dgm:spPr/>
    </dgm:pt>
    <dgm:pt modelId="{96D78B27-5AFC-402E-BA7D-B8757EB40672}" type="pres">
      <dgm:prSet presAssocID="{51C1D648-A965-4331-A010-A6707E813852}" presName="dummyNode2" presStyleLbl="node1" presStyleIdx="2" presStyleCnt="5"/>
      <dgm:spPr/>
    </dgm:pt>
    <dgm:pt modelId="{B757BCAA-81A1-48BF-B172-FF9E564BB19A}" type="pres">
      <dgm:prSet presAssocID="{51C1D648-A965-4331-A010-A6707E813852}" presName="childNode2" presStyleLbl="bgAcc1" presStyleIdx="3" presStyleCnt="5">
        <dgm:presLayoutVars>
          <dgm:bulletEnabled val="1"/>
        </dgm:presLayoutVars>
      </dgm:prSet>
      <dgm:spPr/>
    </dgm:pt>
    <dgm:pt modelId="{0BA01165-587D-4ACA-B1F1-D09717DE0A1C}" type="pres">
      <dgm:prSet presAssocID="{51C1D648-A965-4331-A010-A6707E813852}" presName="childNode2tx" presStyleLbl="bgAcc1" presStyleIdx="3" presStyleCnt="5">
        <dgm:presLayoutVars>
          <dgm:bulletEnabled val="1"/>
        </dgm:presLayoutVars>
      </dgm:prSet>
      <dgm:spPr/>
    </dgm:pt>
    <dgm:pt modelId="{8F748339-A13E-40F2-BF1E-992CBBC69E45}" type="pres">
      <dgm:prSet presAssocID="{51C1D648-A965-4331-A010-A6707E813852}" presName="parentNode2" presStyleLbl="node1" presStyleIdx="3" presStyleCnt="5">
        <dgm:presLayoutVars>
          <dgm:chMax val="0"/>
          <dgm:bulletEnabled val="1"/>
        </dgm:presLayoutVars>
      </dgm:prSet>
      <dgm:spPr/>
    </dgm:pt>
    <dgm:pt modelId="{A2B60A73-969E-423D-B3BD-90A11C3605A6}" type="pres">
      <dgm:prSet presAssocID="{51C1D648-A965-4331-A010-A6707E813852}" presName="connSite2" presStyleCnt="0"/>
      <dgm:spPr/>
    </dgm:pt>
    <dgm:pt modelId="{57CF5166-01F4-47BF-96CE-7F5004D47C49}" type="pres">
      <dgm:prSet presAssocID="{4AF5EFC6-A08A-448A-82A1-F265A6FE36DC}" presName="Name18" presStyleLbl="sibTrans2D1" presStyleIdx="3" presStyleCnt="4"/>
      <dgm:spPr/>
    </dgm:pt>
    <dgm:pt modelId="{1163B6A0-F5E1-45BA-B4D8-3EE4D4FF37F7}" type="pres">
      <dgm:prSet presAssocID="{3D428F5B-76E1-422E-90AC-0E9C52E3AFAC}" presName="composite1" presStyleCnt="0"/>
      <dgm:spPr/>
    </dgm:pt>
    <dgm:pt modelId="{A5F109F3-FE16-4B61-8A85-C8598CDCF4B2}" type="pres">
      <dgm:prSet presAssocID="{3D428F5B-76E1-422E-90AC-0E9C52E3AFAC}" presName="dummyNode1" presStyleLbl="node1" presStyleIdx="3" presStyleCnt="5"/>
      <dgm:spPr/>
    </dgm:pt>
    <dgm:pt modelId="{7265047B-B8B8-4C90-A749-B5F7B610CCE1}" type="pres">
      <dgm:prSet presAssocID="{3D428F5B-76E1-422E-90AC-0E9C52E3AFAC}" presName="childNode1" presStyleLbl="bgAcc1" presStyleIdx="4" presStyleCnt="5">
        <dgm:presLayoutVars>
          <dgm:bulletEnabled val="1"/>
        </dgm:presLayoutVars>
      </dgm:prSet>
      <dgm:spPr/>
    </dgm:pt>
    <dgm:pt modelId="{5C515D2E-C3D9-4F86-A182-D5119494CF18}" type="pres">
      <dgm:prSet presAssocID="{3D428F5B-76E1-422E-90AC-0E9C52E3AFAC}" presName="childNode1tx" presStyleLbl="bgAcc1" presStyleIdx="4" presStyleCnt="5">
        <dgm:presLayoutVars>
          <dgm:bulletEnabled val="1"/>
        </dgm:presLayoutVars>
      </dgm:prSet>
      <dgm:spPr/>
    </dgm:pt>
    <dgm:pt modelId="{CF432C84-3991-4C6F-B630-B685EC3EF388}" type="pres">
      <dgm:prSet presAssocID="{3D428F5B-76E1-422E-90AC-0E9C52E3AFAC}" presName="parentNode1" presStyleLbl="node1" presStyleIdx="4" presStyleCnt="5">
        <dgm:presLayoutVars>
          <dgm:chMax val="1"/>
          <dgm:bulletEnabled val="1"/>
        </dgm:presLayoutVars>
      </dgm:prSet>
      <dgm:spPr/>
    </dgm:pt>
    <dgm:pt modelId="{DC6DECBE-DAA2-460D-BD4B-7AD22CE2868F}" type="pres">
      <dgm:prSet presAssocID="{3D428F5B-76E1-422E-90AC-0E9C52E3AFAC}" presName="connSite1" presStyleCnt="0"/>
      <dgm:spPr/>
    </dgm:pt>
  </dgm:ptLst>
  <dgm:cxnLst>
    <dgm:cxn modelId="{AD756604-0C4E-4560-8491-8653E12BF7B5}" type="presOf" srcId="{6C6385C3-2BCB-4178-9E25-852AE9CA9217}" destId="{69B1D35A-3E48-4EFD-8400-B0BB259CDD55}" srcOrd="1" destOrd="1" presId="urn:microsoft.com/office/officeart/2005/8/layout/hProcess4"/>
    <dgm:cxn modelId="{4AC9D90A-E55B-456C-B360-82F9D1F0BE8B}" type="presOf" srcId="{19E28051-DA2B-453D-8163-ABF50DE0647B}" destId="{3BA3C20F-D1CD-443C-A5F1-B50B5033F3F4}" srcOrd="1" destOrd="1" presId="urn:microsoft.com/office/officeart/2005/8/layout/hProcess4"/>
    <dgm:cxn modelId="{66285312-22DB-40BA-9FF9-24BE2469D5D8}" type="presOf" srcId="{99E6B983-C28A-4359-8F1D-8F4E829AB0F9}" destId="{3BA3C20F-D1CD-443C-A5F1-B50B5033F3F4}" srcOrd="1" destOrd="0" presId="urn:microsoft.com/office/officeart/2005/8/layout/hProcess4"/>
    <dgm:cxn modelId="{801DF912-CA8E-4E87-AAB6-3209DD9989EF}" type="presOf" srcId="{51C1D648-A965-4331-A010-A6707E813852}" destId="{8F748339-A13E-40F2-BF1E-992CBBC69E45}" srcOrd="0" destOrd="0" presId="urn:microsoft.com/office/officeart/2005/8/layout/hProcess4"/>
    <dgm:cxn modelId="{19E35413-C7E2-4F4A-B423-144FDB7EE4F1}" type="presOf" srcId="{99A04624-F2EF-4027-A01F-20ADD5BBC62E}" destId="{0BA01165-587D-4ACA-B1F1-D09717DE0A1C}" srcOrd="1" destOrd="2" presId="urn:microsoft.com/office/officeart/2005/8/layout/hProcess4"/>
    <dgm:cxn modelId="{14FCCE13-449B-47EE-8D50-6AA523250893}" type="presOf" srcId="{207C7A8B-7577-4B08-BF44-0FF601FC4F71}" destId="{9025A722-080D-4F4B-BE8A-3A82D3484FBB}" srcOrd="0" destOrd="0" presId="urn:microsoft.com/office/officeart/2005/8/layout/hProcess4"/>
    <dgm:cxn modelId="{9B50E714-DEC5-4467-A870-27D6C736C365}" type="presOf" srcId="{902527D5-B1A2-41C2-9598-D19DAA40F4F1}" destId="{E0A2647D-74B5-48F2-8A11-B679B50FD381}" srcOrd="0" destOrd="0" presId="urn:microsoft.com/office/officeart/2005/8/layout/hProcess4"/>
    <dgm:cxn modelId="{FAA18A17-97BB-4860-BE2C-E2B891D9FE86}" srcId="{902527D5-B1A2-41C2-9598-D19DAA40F4F1}" destId="{1C54B064-FF53-4E3D-BDB8-D6458F1E9D35}" srcOrd="2" destOrd="0" parTransId="{CEC6BE75-EDEB-4A9C-B17B-AA432C4012CB}" sibTransId="{16F1422A-831B-4F0D-A4F0-D87F1C1501BE}"/>
    <dgm:cxn modelId="{92631B1C-B9B3-4612-915B-CEF6F116D12C}" srcId="{902527D5-B1A2-41C2-9598-D19DAA40F4F1}" destId="{3D428F5B-76E1-422E-90AC-0E9C52E3AFAC}" srcOrd="4" destOrd="0" parTransId="{11A11A22-0ADA-405F-B3A7-0D8915A7217F}" sibTransId="{5E03AE19-BC21-43E1-983D-09BD07CC2A21}"/>
    <dgm:cxn modelId="{BFCABB20-8E3B-491E-BC65-588B5D95FF32}" type="presOf" srcId="{16CBCC79-C302-4200-A2A1-1B09F623437B}" destId="{6F3EACDF-3E8D-42DC-B3EB-F18ABA1CAA2A}" srcOrd="0" destOrd="0" presId="urn:microsoft.com/office/officeart/2005/8/layout/hProcess4"/>
    <dgm:cxn modelId="{1CAA5628-4D7A-48B6-8E7C-EE8DA8EB2AE8}" type="presOf" srcId="{6433CFC5-D7E7-4343-80E5-5D6AD011EF41}" destId="{9025A722-080D-4F4B-BE8A-3A82D3484FBB}" srcOrd="0" destOrd="1" presId="urn:microsoft.com/office/officeart/2005/8/layout/hProcess4"/>
    <dgm:cxn modelId="{72BB8B30-92FD-408D-9464-24D36409602D}" type="presOf" srcId="{7CE4A1BB-B798-4D83-B93E-377FD9D4A34B}" destId="{5C515D2E-C3D9-4F86-A182-D5119494CF18}" srcOrd="1" destOrd="1" presId="urn:microsoft.com/office/officeart/2005/8/layout/hProcess4"/>
    <dgm:cxn modelId="{30B96D35-D0A5-4431-A00D-C8EB4B9954AD}" type="presOf" srcId="{71BEA39C-62E6-4171-A5B8-7ADB373A30B9}" destId="{39F135C0-8386-459C-ACDD-8EA863D0A881}" srcOrd="0" destOrd="0" presId="urn:microsoft.com/office/officeart/2005/8/layout/hProcess4"/>
    <dgm:cxn modelId="{B694AD38-1E63-4536-9DD1-C694E6B1C7BC}" type="presOf" srcId="{808B9310-C0B3-4149-AB79-E1CAA5BF4C64}" destId="{82240247-A39D-4745-858A-63F8BD7D075C}" srcOrd="0" destOrd="0" presId="urn:microsoft.com/office/officeart/2005/8/layout/hProcess4"/>
    <dgm:cxn modelId="{4872163F-8E1D-4BD3-A925-73CD175E6213}" srcId="{1C54B064-FF53-4E3D-BDB8-D6458F1E9D35}" destId="{16CBCC79-C302-4200-A2A1-1B09F623437B}" srcOrd="0" destOrd="0" parTransId="{8A0CB800-3822-4988-92E8-CE945AB642D2}" sibTransId="{7099C942-D08B-4DA5-B483-56009D3A9D82}"/>
    <dgm:cxn modelId="{7EAD4E5C-3D7E-40DA-A759-B24978978AA3}" type="presOf" srcId="{99E6B983-C28A-4359-8F1D-8F4E829AB0F9}" destId="{12081338-20E7-4F70-8228-AC5B7729A664}" srcOrd="0" destOrd="0" presId="urn:microsoft.com/office/officeart/2005/8/layout/hProcess4"/>
    <dgm:cxn modelId="{AC86EE41-55EC-422A-9011-83F8CC42D06F}" srcId="{51C1D648-A965-4331-A010-A6707E813852}" destId="{065E1BF7-082E-42C4-BBB0-83D8A3F946E2}" srcOrd="3" destOrd="0" parTransId="{5D45AC66-7B3F-40C6-9654-3A818E294FA0}" sibTransId="{5828D42B-8E13-424D-9996-E674C1BC9552}"/>
    <dgm:cxn modelId="{EBBE2265-82AE-445B-8E5C-1B171B2D68E3}" srcId="{902527D5-B1A2-41C2-9598-D19DAA40F4F1}" destId="{51C1D648-A965-4331-A010-A6707E813852}" srcOrd="3" destOrd="0" parTransId="{690A8A51-C555-4362-810A-C077CCB24B87}" sibTransId="{4AF5EFC6-A08A-448A-82A1-F265A6FE36DC}"/>
    <dgm:cxn modelId="{C576BD45-08EB-404C-9CD8-2A7592DB3A7F}" type="presOf" srcId="{3D428F5B-76E1-422E-90AC-0E9C52E3AFAC}" destId="{CF432C84-3991-4C6F-B630-B685EC3EF388}" srcOrd="0" destOrd="0" presId="urn:microsoft.com/office/officeart/2005/8/layout/hProcess4"/>
    <dgm:cxn modelId="{F6F8DB45-AEDF-476A-8C19-CF4FED9BA731}" type="presOf" srcId="{4AF5EFC6-A08A-448A-82A1-F265A6FE36DC}" destId="{57CF5166-01F4-47BF-96CE-7F5004D47C49}" srcOrd="0" destOrd="0" presId="urn:microsoft.com/office/officeart/2005/8/layout/hProcess4"/>
    <dgm:cxn modelId="{3CDB4C6A-9966-494C-B9D1-19DFD7E6CB99}" srcId="{3D428F5B-76E1-422E-90AC-0E9C52E3AFAC}" destId="{0ABA51FB-D435-4283-AF3F-DF8295AB1B29}" srcOrd="0" destOrd="0" parTransId="{F456A908-809C-4C76-8698-A284EEAB12AC}" sibTransId="{44AE3060-9F40-47E8-A903-8645EF9658AA}"/>
    <dgm:cxn modelId="{5803C84B-3D8F-4801-B136-157045D15F6D}" type="presOf" srcId="{746CC628-A0EC-42FA-98A5-5F47C7598CBB}" destId="{7F97474A-2963-49E6-A668-A4C0F36A62C9}" srcOrd="0" destOrd="0" presId="urn:microsoft.com/office/officeart/2005/8/layout/hProcess4"/>
    <dgm:cxn modelId="{B2277A4E-972F-42B3-80B1-292A88D7A52C}" srcId="{746CC628-A0EC-42FA-98A5-5F47C7598CBB}" destId="{207C7A8B-7577-4B08-BF44-0FF601FC4F71}" srcOrd="0" destOrd="0" parTransId="{BBA449B8-72CF-4AA3-9460-920D97147624}" sibTransId="{BC7018D9-F3F8-4BED-9EB2-9F501336B22D}"/>
    <dgm:cxn modelId="{48E79F6E-DAD2-4532-A739-530F3944A82C}" srcId="{1C54B064-FF53-4E3D-BDB8-D6458F1E9D35}" destId="{6C6385C3-2BCB-4178-9E25-852AE9CA9217}" srcOrd="1" destOrd="0" parTransId="{7F7A026D-686D-42DE-8CED-2EE333A936C8}" sibTransId="{CC419D88-A5C2-4B31-99B4-CAEA0E7A769D}"/>
    <dgm:cxn modelId="{76457F6F-1BA5-4418-BC1D-B66CBA7D3A5D}" type="presOf" srcId="{065E1BF7-082E-42C4-BBB0-83D8A3F946E2}" destId="{0BA01165-587D-4ACA-B1F1-D09717DE0A1C}" srcOrd="1" destOrd="3" presId="urn:microsoft.com/office/officeart/2005/8/layout/hProcess4"/>
    <dgm:cxn modelId="{12867E51-2F7D-4029-884C-5EE1C8709969}" srcId="{51C1D648-A965-4331-A010-A6707E813852}" destId="{DFCC705D-D0FF-406A-AC6B-5B7C245E89F0}" srcOrd="0" destOrd="0" parTransId="{A266903F-6293-401E-9FC1-20D15F66340F}" sibTransId="{F8F6087A-2F45-4B16-A0BD-14CEADC1997D}"/>
    <dgm:cxn modelId="{7B901C53-5B7F-4D0F-B404-E9C403E08CB6}" type="presOf" srcId="{DFCC705D-D0FF-406A-AC6B-5B7C245E89F0}" destId="{0BA01165-587D-4ACA-B1F1-D09717DE0A1C}" srcOrd="1" destOrd="0" presId="urn:microsoft.com/office/officeart/2005/8/layout/hProcess4"/>
    <dgm:cxn modelId="{8800FC58-834C-45B7-AB19-72A38D73F814}" type="presOf" srcId="{207C7A8B-7577-4B08-BF44-0FF601FC4F71}" destId="{8E9F742C-3D77-4638-8698-0560EB6A9D46}" srcOrd="1" destOrd="0" presId="urn:microsoft.com/office/officeart/2005/8/layout/hProcess4"/>
    <dgm:cxn modelId="{B3847E7D-B04E-4949-A21C-7ECE3F84A98C}" type="presOf" srcId="{02521586-7CA1-4599-B039-C1E82AD371EF}" destId="{B757BCAA-81A1-48BF-B172-FF9E564BB19A}" srcOrd="0" destOrd="1" presId="urn:microsoft.com/office/officeart/2005/8/layout/hProcess4"/>
    <dgm:cxn modelId="{23D9A17D-82BC-4E38-8829-C87EC0162581}" srcId="{51C1D648-A965-4331-A010-A6707E813852}" destId="{99A04624-F2EF-4027-A01F-20ADD5BBC62E}" srcOrd="2" destOrd="0" parTransId="{0F303B93-18C6-4C96-88D7-82299877AA4F}" sibTransId="{9CF5A11B-34AC-4A59-888E-95DE9FCF3F8F}"/>
    <dgm:cxn modelId="{33AEC47F-03E4-48C7-A7E7-6E873099EECA}" srcId="{3D428F5B-76E1-422E-90AC-0E9C52E3AFAC}" destId="{7CE4A1BB-B798-4D83-B93E-377FD9D4A34B}" srcOrd="1" destOrd="0" parTransId="{3ED53F67-B2B4-4B7B-A310-085A14D579EE}" sibTransId="{DE78A009-74EB-4EB7-BD8F-C79E63B2F468}"/>
    <dgm:cxn modelId="{F5D14580-8C35-4301-AD68-3DF9D988202A}" type="presOf" srcId="{7CE4A1BB-B798-4D83-B93E-377FD9D4A34B}" destId="{7265047B-B8B8-4C90-A749-B5F7B610CCE1}" srcOrd="0" destOrd="1" presId="urn:microsoft.com/office/officeart/2005/8/layout/hProcess4"/>
    <dgm:cxn modelId="{24125F8C-F460-4C9A-B56B-003ED3C19140}" type="presOf" srcId="{0ABA51FB-D435-4283-AF3F-DF8295AB1B29}" destId="{7265047B-B8B8-4C90-A749-B5F7B610CCE1}" srcOrd="0" destOrd="0" presId="urn:microsoft.com/office/officeart/2005/8/layout/hProcess4"/>
    <dgm:cxn modelId="{E03AC597-900B-42DA-BCF1-2D2A8D11E492}" type="presOf" srcId="{99A04624-F2EF-4027-A01F-20ADD5BBC62E}" destId="{B757BCAA-81A1-48BF-B172-FF9E564BB19A}" srcOrd="0" destOrd="2" presId="urn:microsoft.com/office/officeart/2005/8/layout/hProcess4"/>
    <dgm:cxn modelId="{59D75CA4-EF50-46D3-A9E9-D7DBAF095EEA}" type="presOf" srcId="{065E1BF7-082E-42C4-BBB0-83D8A3F946E2}" destId="{B757BCAA-81A1-48BF-B172-FF9E564BB19A}" srcOrd="0" destOrd="3" presId="urn:microsoft.com/office/officeart/2005/8/layout/hProcess4"/>
    <dgm:cxn modelId="{3CE01EAD-AA2C-489B-9379-9A2DA946F0F9}" type="presOf" srcId="{6433CFC5-D7E7-4343-80E5-5D6AD011EF41}" destId="{8E9F742C-3D77-4638-8698-0560EB6A9D46}" srcOrd="1" destOrd="1" presId="urn:microsoft.com/office/officeart/2005/8/layout/hProcess4"/>
    <dgm:cxn modelId="{5E07BDAF-86A6-46AD-ACE5-2099C314F517}" type="presOf" srcId="{16CBCC79-C302-4200-A2A1-1B09F623437B}" destId="{69B1D35A-3E48-4EFD-8400-B0BB259CDD55}" srcOrd="1" destOrd="0" presId="urn:microsoft.com/office/officeart/2005/8/layout/hProcess4"/>
    <dgm:cxn modelId="{093A8FB9-F1D6-4A25-9E53-CF5DAAE40CE3}" type="presOf" srcId="{19E28051-DA2B-453D-8163-ABF50DE0647B}" destId="{12081338-20E7-4F70-8228-AC5B7729A664}" srcOrd="0" destOrd="1" presId="urn:microsoft.com/office/officeart/2005/8/layout/hProcess4"/>
    <dgm:cxn modelId="{579EF1BC-3289-4AFC-A1C5-383F648D1627}" type="presOf" srcId="{6C6385C3-2BCB-4178-9E25-852AE9CA9217}" destId="{6F3EACDF-3E8D-42DC-B3EB-F18ABA1CAA2A}" srcOrd="0" destOrd="1" presId="urn:microsoft.com/office/officeart/2005/8/layout/hProcess4"/>
    <dgm:cxn modelId="{24EBB6C8-9B93-458B-B97A-923013E1C320}" type="presOf" srcId="{DFCC705D-D0FF-406A-AC6B-5B7C245E89F0}" destId="{B757BCAA-81A1-48BF-B172-FF9E564BB19A}" srcOrd="0" destOrd="0" presId="urn:microsoft.com/office/officeart/2005/8/layout/hProcess4"/>
    <dgm:cxn modelId="{7DC7DCCF-070A-4ED2-81A1-DE56358D2699}" srcId="{51C1D648-A965-4331-A010-A6707E813852}" destId="{02521586-7CA1-4599-B039-C1E82AD371EF}" srcOrd="1" destOrd="0" parTransId="{14F6A488-09C3-4E4D-9834-B0621C26A8B3}" sibTransId="{BD66B1AC-EEC9-4CDF-9649-CC445DF4C5A9}"/>
    <dgm:cxn modelId="{BE6F37D8-A79D-40F9-A580-7A724B93CFCC}" type="presOf" srcId="{EAF8BFF9-F7F8-48D1-93C8-006C876508F0}" destId="{6C7D38B6-326B-4968-B205-D7A387668FDB}" srcOrd="0" destOrd="0" presId="urn:microsoft.com/office/officeart/2005/8/layout/hProcess4"/>
    <dgm:cxn modelId="{6B841CDA-2FBE-4E89-81D7-414C0EEC5E7C}" srcId="{902527D5-B1A2-41C2-9598-D19DAA40F4F1}" destId="{71BEA39C-62E6-4171-A5B8-7ADB373A30B9}" srcOrd="1" destOrd="0" parTransId="{7FA95FB7-762D-4BE7-9F38-C4D68C6FB342}" sibTransId="{808B9310-C0B3-4149-AB79-E1CAA5BF4C64}"/>
    <dgm:cxn modelId="{006ABEDF-9EB6-4C15-81C1-8A27DE09220E}" type="presOf" srcId="{02521586-7CA1-4599-B039-C1E82AD371EF}" destId="{0BA01165-587D-4ACA-B1F1-D09717DE0A1C}" srcOrd="1" destOrd="1" presId="urn:microsoft.com/office/officeart/2005/8/layout/hProcess4"/>
    <dgm:cxn modelId="{703BF6E2-3E05-436A-A515-B46DFB7524FF}" type="presOf" srcId="{1C54B064-FF53-4E3D-BDB8-D6458F1E9D35}" destId="{BDE37C59-6CA7-4391-A1E1-16F90241415F}" srcOrd="0" destOrd="0" presId="urn:microsoft.com/office/officeart/2005/8/layout/hProcess4"/>
    <dgm:cxn modelId="{16ECC2E3-B5ED-4904-B0A9-3D01A313C1B9}" srcId="{71BEA39C-62E6-4171-A5B8-7ADB373A30B9}" destId="{99E6B983-C28A-4359-8F1D-8F4E829AB0F9}" srcOrd="0" destOrd="0" parTransId="{D0702DDC-0C86-4EB2-A051-D9AC24A7EE04}" sibTransId="{12EB4E92-DDB1-4ADF-BD7E-513BBC0D584F}"/>
    <dgm:cxn modelId="{71D458E4-41E2-4B0C-B792-9F49AAA3F7AD}" srcId="{902527D5-B1A2-41C2-9598-D19DAA40F4F1}" destId="{746CC628-A0EC-42FA-98A5-5F47C7598CBB}" srcOrd="0" destOrd="0" parTransId="{CD851B1B-0FDA-4F89-B7CB-690DAD3727D1}" sibTransId="{EAF8BFF9-F7F8-48D1-93C8-006C876508F0}"/>
    <dgm:cxn modelId="{AE6ED9F2-2800-4D22-85A2-E87FE52E642C}" type="presOf" srcId="{16F1422A-831B-4F0D-A4F0-D87F1C1501BE}" destId="{990A1956-14EF-4E72-9D83-2D0161A8797C}" srcOrd="0" destOrd="0" presId="urn:microsoft.com/office/officeart/2005/8/layout/hProcess4"/>
    <dgm:cxn modelId="{EB620AF6-0619-4DAE-A924-839F01BD8172}" type="presOf" srcId="{0ABA51FB-D435-4283-AF3F-DF8295AB1B29}" destId="{5C515D2E-C3D9-4F86-A182-D5119494CF18}" srcOrd="1" destOrd="0" presId="urn:microsoft.com/office/officeart/2005/8/layout/hProcess4"/>
    <dgm:cxn modelId="{020D82F8-F6B2-4D10-A8FF-8D8B96EB5BC4}" srcId="{71BEA39C-62E6-4171-A5B8-7ADB373A30B9}" destId="{19E28051-DA2B-453D-8163-ABF50DE0647B}" srcOrd="1" destOrd="0" parTransId="{7329A4A8-0FE1-4DB2-ADC7-8A18307ADE04}" sibTransId="{ECA0D725-C6A7-4FCE-ABF9-A8DFF3DC8429}"/>
    <dgm:cxn modelId="{567E7AFD-F23D-459A-8A5E-29AFB0B4B5A9}" srcId="{746CC628-A0EC-42FA-98A5-5F47C7598CBB}" destId="{6433CFC5-D7E7-4343-80E5-5D6AD011EF41}" srcOrd="1" destOrd="0" parTransId="{53050318-B28E-4CE7-981C-F358074E230E}" sibTransId="{4FDD83FF-0067-4F9B-9135-C0E235ECC524}"/>
    <dgm:cxn modelId="{E3BA862B-3F9B-4500-B5D2-C2259938D0A5}" type="presParOf" srcId="{E0A2647D-74B5-48F2-8A11-B679B50FD381}" destId="{482C4BA4-17FD-40D9-A06F-7A32F5CE0A5B}" srcOrd="0" destOrd="0" presId="urn:microsoft.com/office/officeart/2005/8/layout/hProcess4"/>
    <dgm:cxn modelId="{DFD357A0-48A7-44E7-BA3D-62D45C2DC856}" type="presParOf" srcId="{E0A2647D-74B5-48F2-8A11-B679B50FD381}" destId="{B55FA95B-5F0F-4C02-8E33-44F98CF2FE45}" srcOrd="1" destOrd="0" presId="urn:microsoft.com/office/officeart/2005/8/layout/hProcess4"/>
    <dgm:cxn modelId="{8A687C52-1C97-4BE4-89E1-7D12B72E2D1D}" type="presParOf" srcId="{E0A2647D-74B5-48F2-8A11-B679B50FD381}" destId="{2CAC32A4-9190-4FD7-A04A-BE1A3ABFBAA1}" srcOrd="2" destOrd="0" presId="urn:microsoft.com/office/officeart/2005/8/layout/hProcess4"/>
    <dgm:cxn modelId="{8DB37205-F752-4AD5-BE85-4F1012FE1FCB}" type="presParOf" srcId="{2CAC32A4-9190-4FD7-A04A-BE1A3ABFBAA1}" destId="{7F98C95F-C320-415E-9A37-6E9A004F9261}" srcOrd="0" destOrd="0" presId="urn:microsoft.com/office/officeart/2005/8/layout/hProcess4"/>
    <dgm:cxn modelId="{2F652703-C077-4762-A6BA-75D8057F8539}" type="presParOf" srcId="{7F98C95F-C320-415E-9A37-6E9A004F9261}" destId="{47624F02-08F6-4085-A3EE-9CC9344D1581}" srcOrd="0" destOrd="0" presId="urn:microsoft.com/office/officeart/2005/8/layout/hProcess4"/>
    <dgm:cxn modelId="{36E4F2C3-7B17-4F34-9ACB-BF8E5C3BA83B}" type="presParOf" srcId="{7F98C95F-C320-415E-9A37-6E9A004F9261}" destId="{9025A722-080D-4F4B-BE8A-3A82D3484FBB}" srcOrd="1" destOrd="0" presId="urn:microsoft.com/office/officeart/2005/8/layout/hProcess4"/>
    <dgm:cxn modelId="{8A9D2A16-CBA1-45E5-89C5-528B0B73D482}" type="presParOf" srcId="{7F98C95F-C320-415E-9A37-6E9A004F9261}" destId="{8E9F742C-3D77-4638-8698-0560EB6A9D46}" srcOrd="2" destOrd="0" presId="urn:microsoft.com/office/officeart/2005/8/layout/hProcess4"/>
    <dgm:cxn modelId="{F8ED9182-21F4-4A1D-B578-FB1BBB52A6DB}" type="presParOf" srcId="{7F98C95F-C320-415E-9A37-6E9A004F9261}" destId="{7F97474A-2963-49E6-A668-A4C0F36A62C9}" srcOrd="3" destOrd="0" presId="urn:microsoft.com/office/officeart/2005/8/layout/hProcess4"/>
    <dgm:cxn modelId="{1028475F-9D92-4497-9D8A-3430B36A2237}" type="presParOf" srcId="{7F98C95F-C320-415E-9A37-6E9A004F9261}" destId="{40A333D1-BB3F-4D9B-99D1-BE29B42B7B52}" srcOrd="4" destOrd="0" presId="urn:microsoft.com/office/officeart/2005/8/layout/hProcess4"/>
    <dgm:cxn modelId="{392547B9-A5AA-4726-8F85-2E2E4665ED97}" type="presParOf" srcId="{2CAC32A4-9190-4FD7-A04A-BE1A3ABFBAA1}" destId="{6C7D38B6-326B-4968-B205-D7A387668FDB}" srcOrd="1" destOrd="0" presId="urn:microsoft.com/office/officeart/2005/8/layout/hProcess4"/>
    <dgm:cxn modelId="{58685BE8-A818-4D65-9EF1-9FA0BB381659}" type="presParOf" srcId="{2CAC32A4-9190-4FD7-A04A-BE1A3ABFBAA1}" destId="{C560E5D7-806C-4C7B-A695-248CAFA8919C}" srcOrd="2" destOrd="0" presId="urn:microsoft.com/office/officeart/2005/8/layout/hProcess4"/>
    <dgm:cxn modelId="{D58D200E-3FD5-4E5C-91EE-6180380ECB12}" type="presParOf" srcId="{C560E5D7-806C-4C7B-A695-248CAFA8919C}" destId="{7D437AE5-5663-456F-97AB-BEE6ED4A03CF}" srcOrd="0" destOrd="0" presId="urn:microsoft.com/office/officeart/2005/8/layout/hProcess4"/>
    <dgm:cxn modelId="{9A4B5CEB-DE52-4B03-A5AA-E659A95FEEB4}" type="presParOf" srcId="{C560E5D7-806C-4C7B-A695-248CAFA8919C}" destId="{12081338-20E7-4F70-8228-AC5B7729A664}" srcOrd="1" destOrd="0" presId="urn:microsoft.com/office/officeart/2005/8/layout/hProcess4"/>
    <dgm:cxn modelId="{F4EEA378-0C4F-4D59-9FD7-98043F1DF242}" type="presParOf" srcId="{C560E5D7-806C-4C7B-A695-248CAFA8919C}" destId="{3BA3C20F-D1CD-443C-A5F1-B50B5033F3F4}" srcOrd="2" destOrd="0" presId="urn:microsoft.com/office/officeart/2005/8/layout/hProcess4"/>
    <dgm:cxn modelId="{F002F738-B3F0-466D-BC52-38305215FA15}" type="presParOf" srcId="{C560E5D7-806C-4C7B-A695-248CAFA8919C}" destId="{39F135C0-8386-459C-ACDD-8EA863D0A881}" srcOrd="3" destOrd="0" presId="urn:microsoft.com/office/officeart/2005/8/layout/hProcess4"/>
    <dgm:cxn modelId="{285DD890-5A81-40A1-B033-973798938DAD}" type="presParOf" srcId="{C560E5D7-806C-4C7B-A695-248CAFA8919C}" destId="{814FE6CD-5E81-4D14-AD33-D5C73D2A71F2}" srcOrd="4" destOrd="0" presId="urn:microsoft.com/office/officeart/2005/8/layout/hProcess4"/>
    <dgm:cxn modelId="{47FC7798-949D-4BD5-B7F9-0A329292CD98}" type="presParOf" srcId="{2CAC32A4-9190-4FD7-A04A-BE1A3ABFBAA1}" destId="{82240247-A39D-4745-858A-63F8BD7D075C}" srcOrd="3" destOrd="0" presId="urn:microsoft.com/office/officeart/2005/8/layout/hProcess4"/>
    <dgm:cxn modelId="{077095DF-8C20-433A-852C-E51DDCFA3A46}" type="presParOf" srcId="{2CAC32A4-9190-4FD7-A04A-BE1A3ABFBAA1}" destId="{206FE66A-7266-4BA4-9AC3-391F3DB033B5}" srcOrd="4" destOrd="0" presId="urn:microsoft.com/office/officeart/2005/8/layout/hProcess4"/>
    <dgm:cxn modelId="{622A85EF-7776-40F6-8BE0-38793FEC6DD2}" type="presParOf" srcId="{206FE66A-7266-4BA4-9AC3-391F3DB033B5}" destId="{87EF3480-D972-4051-BA16-DADD6BB7F798}" srcOrd="0" destOrd="0" presId="urn:microsoft.com/office/officeart/2005/8/layout/hProcess4"/>
    <dgm:cxn modelId="{2D4E745C-CF2F-4E8A-A9BD-2195513F9D07}" type="presParOf" srcId="{206FE66A-7266-4BA4-9AC3-391F3DB033B5}" destId="{6F3EACDF-3E8D-42DC-B3EB-F18ABA1CAA2A}" srcOrd="1" destOrd="0" presId="urn:microsoft.com/office/officeart/2005/8/layout/hProcess4"/>
    <dgm:cxn modelId="{A1D607C2-DB73-4DAC-8254-3B75737CC7DE}" type="presParOf" srcId="{206FE66A-7266-4BA4-9AC3-391F3DB033B5}" destId="{69B1D35A-3E48-4EFD-8400-B0BB259CDD55}" srcOrd="2" destOrd="0" presId="urn:microsoft.com/office/officeart/2005/8/layout/hProcess4"/>
    <dgm:cxn modelId="{99C90445-11F9-4E33-88B5-2405AD90A2AC}" type="presParOf" srcId="{206FE66A-7266-4BA4-9AC3-391F3DB033B5}" destId="{BDE37C59-6CA7-4391-A1E1-16F90241415F}" srcOrd="3" destOrd="0" presId="urn:microsoft.com/office/officeart/2005/8/layout/hProcess4"/>
    <dgm:cxn modelId="{FE50F7CC-97CA-43F1-ACEC-CC644933FBB8}" type="presParOf" srcId="{206FE66A-7266-4BA4-9AC3-391F3DB033B5}" destId="{CBE16905-2978-4300-AC9A-063ABED9E1FF}" srcOrd="4" destOrd="0" presId="urn:microsoft.com/office/officeart/2005/8/layout/hProcess4"/>
    <dgm:cxn modelId="{FC6184DF-CBAD-477C-AE80-E2646C8C8DDA}" type="presParOf" srcId="{2CAC32A4-9190-4FD7-A04A-BE1A3ABFBAA1}" destId="{990A1956-14EF-4E72-9D83-2D0161A8797C}" srcOrd="5" destOrd="0" presId="urn:microsoft.com/office/officeart/2005/8/layout/hProcess4"/>
    <dgm:cxn modelId="{8DFC3D42-2CC4-4D15-8C3A-BCCCC7199B2C}" type="presParOf" srcId="{2CAC32A4-9190-4FD7-A04A-BE1A3ABFBAA1}" destId="{62062A5F-DC3C-485B-9595-D58F9B0D7653}" srcOrd="6" destOrd="0" presId="urn:microsoft.com/office/officeart/2005/8/layout/hProcess4"/>
    <dgm:cxn modelId="{47625192-7B61-48C4-BE88-1C05A73385F3}" type="presParOf" srcId="{62062A5F-DC3C-485B-9595-D58F9B0D7653}" destId="{96D78B27-5AFC-402E-BA7D-B8757EB40672}" srcOrd="0" destOrd="0" presId="urn:microsoft.com/office/officeart/2005/8/layout/hProcess4"/>
    <dgm:cxn modelId="{BFB19CDD-5999-41A2-89A7-33458205C893}" type="presParOf" srcId="{62062A5F-DC3C-485B-9595-D58F9B0D7653}" destId="{B757BCAA-81A1-48BF-B172-FF9E564BB19A}" srcOrd="1" destOrd="0" presId="urn:microsoft.com/office/officeart/2005/8/layout/hProcess4"/>
    <dgm:cxn modelId="{11D471BF-F30A-43F0-B72C-3F2606CA5540}" type="presParOf" srcId="{62062A5F-DC3C-485B-9595-D58F9B0D7653}" destId="{0BA01165-587D-4ACA-B1F1-D09717DE0A1C}" srcOrd="2" destOrd="0" presId="urn:microsoft.com/office/officeart/2005/8/layout/hProcess4"/>
    <dgm:cxn modelId="{39016EB4-7AB2-4484-B1B0-F026969D18E1}" type="presParOf" srcId="{62062A5F-DC3C-485B-9595-D58F9B0D7653}" destId="{8F748339-A13E-40F2-BF1E-992CBBC69E45}" srcOrd="3" destOrd="0" presId="urn:microsoft.com/office/officeart/2005/8/layout/hProcess4"/>
    <dgm:cxn modelId="{579DBBD6-08F2-42A7-9402-844612887712}" type="presParOf" srcId="{62062A5F-DC3C-485B-9595-D58F9B0D7653}" destId="{A2B60A73-969E-423D-B3BD-90A11C3605A6}" srcOrd="4" destOrd="0" presId="urn:microsoft.com/office/officeart/2005/8/layout/hProcess4"/>
    <dgm:cxn modelId="{5BDE0818-9073-4CDB-8216-B213C3C9A6A4}" type="presParOf" srcId="{2CAC32A4-9190-4FD7-A04A-BE1A3ABFBAA1}" destId="{57CF5166-01F4-47BF-96CE-7F5004D47C49}" srcOrd="7" destOrd="0" presId="urn:microsoft.com/office/officeart/2005/8/layout/hProcess4"/>
    <dgm:cxn modelId="{BE7B38BB-0541-4E2E-93CF-350F7278C513}" type="presParOf" srcId="{2CAC32A4-9190-4FD7-A04A-BE1A3ABFBAA1}" destId="{1163B6A0-F5E1-45BA-B4D8-3EE4D4FF37F7}" srcOrd="8" destOrd="0" presId="urn:microsoft.com/office/officeart/2005/8/layout/hProcess4"/>
    <dgm:cxn modelId="{D867FBFA-AC15-4CA4-BEBA-6DAB037B575D}" type="presParOf" srcId="{1163B6A0-F5E1-45BA-B4D8-3EE4D4FF37F7}" destId="{A5F109F3-FE16-4B61-8A85-C8598CDCF4B2}" srcOrd="0" destOrd="0" presId="urn:microsoft.com/office/officeart/2005/8/layout/hProcess4"/>
    <dgm:cxn modelId="{046F1E1D-65A0-4BA0-AEAB-F68C3CEB4E10}" type="presParOf" srcId="{1163B6A0-F5E1-45BA-B4D8-3EE4D4FF37F7}" destId="{7265047B-B8B8-4C90-A749-B5F7B610CCE1}" srcOrd="1" destOrd="0" presId="urn:microsoft.com/office/officeart/2005/8/layout/hProcess4"/>
    <dgm:cxn modelId="{4C4A396F-5C8C-4321-B6DE-778329636AF3}" type="presParOf" srcId="{1163B6A0-F5E1-45BA-B4D8-3EE4D4FF37F7}" destId="{5C515D2E-C3D9-4F86-A182-D5119494CF18}" srcOrd="2" destOrd="0" presId="urn:microsoft.com/office/officeart/2005/8/layout/hProcess4"/>
    <dgm:cxn modelId="{34475B89-ED63-4991-AB1F-2391E6DA5C4E}" type="presParOf" srcId="{1163B6A0-F5E1-45BA-B4D8-3EE4D4FF37F7}" destId="{CF432C84-3991-4C6F-B630-B685EC3EF388}" srcOrd="3" destOrd="0" presId="urn:microsoft.com/office/officeart/2005/8/layout/hProcess4"/>
    <dgm:cxn modelId="{CA3EFC85-D26B-40A8-849B-5DFCFADDE32A}" type="presParOf" srcId="{1163B6A0-F5E1-45BA-B4D8-3EE4D4FF37F7}" destId="{DC6DECBE-DAA2-460D-BD4B-7AD22CE2868F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4DD622-C88C-47A4-A6E9-ACBC0B8ABD1F}">
      <dsp:nvSpPr>
        <dsp:cNvPr id="0" name=""/>
        <dsp:cNvSpPr/>
      </dsp:nvSpPr>
      <dsp:spPr>
        <a:xfrm>
          <a:off x="0" y="225250"/>
          <a:ext cx="8983227" cy="4631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>
              <a:latin typeface="Arial" panose="020B0604020202020204" pitchFamily="34" charset="0"/>
              <a:cs typeface="Arial" panose="020B0604020202020204" pitchFamily="34" charset="0"/>
            </a:rPr>
            <a:t>Механики</a:t>
          </a:r>
        </a:p>
      </dsp:txBody>
      <dsp:txXfrm>
        <a:off x="22607" y="247857"/>
        <a:ext cx="8938013" cy="417891"/>
      </dsp:txXfrm>
    </dsp:sp>
    <dsp:sp modelId="{0B5EFB6D-C10C-4ADE-BA54-527D3DDD60F6}">
      <dsp:nvSpPr>
        <dsp:cNvPr id="0" name=""/>
        <dsp:cNvSpPr/>
      </dsp:nvSpPr>
      <dsp:spPr>
        <a:xfrm>
          <a:off x="0" y="688356"/>
          <a:ext cx="8983227" cy="1059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217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2000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Упаковка подарков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2000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Выбор уровней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ru-RU" sz="2000" kern="1200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688356"/>
        <a:ext cx="8983227" cy="10598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FCE3ED-ADD3-4556-9E5E-3B91202BBBF2}">
      <dsp:nvSpPr>
        <dsp:cNvPr id="0" name=""/>
        <dsp:cNvSpPr/>
      </dsp:nvSpPr>
      <dsp:spPr>
        <a:xfrm>
          <a:off x="3900243" y="1384"/>
          <a:ext cx="1742760" cy="1742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Выбрать</a:t>
          </a:r>
          <a:br>
            <a:rPr lang="ru-RU" sz="2100" kern="1200" dirty="0"/>
          </a:br>
          <a:r>
            <a:rPr lang="ru-RU" sz="2100" kern="1200" dirty="0"/>
            <a:t>бумагу, бантик и </a:t>
          </a:r>
          <a:r>
            <a:rPr lang="ru-RU" sz="2100" kern="1200" dirty="0" err="1"/>
            <a:t>тд</a:t>
          </a:r>
          <a:endParaRPr lang="ru-RU" sz="2100" kern="1200" dirty="0"/>
        </a:p>
      </dsp:txBody>
      <dsp:txXfrm>
        <a:off x="4155464" y="256605"/>
        <a:ext cx="1232318" cy="1232318"/>
      </dsp:txXfrm>
    </dsp:sp>
    <dsp:sp modelId="{531D0396-81DD-4D0B-A19E-699A3324EC77}">
      <dsp:nvSpPr>
        <dsp:cNvPr id="0" name=""/>
        <dsp:cNvSpPr/>
      </dsp:nvSpPr>
      <dsp:spPr>
        <a:xfrm rot="2700000">
          <a:off x="5455942" y="1494720"/>
          <a:ext cx="463453" cy="588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700" kern="1200"/>
        </a:p>
      </dsp:txBody>
      <dsp:txXfrm>
        <a:off x="5476303" y="1563199"/>
        <a:ext cx="324417" cy="352909"/>
      </dsp:txXfrm>
    </dsp:sp>
    <dsp:sp modelId="{E22C8144-D931-4156-9A35-43C2177098B9}">
      <dsp:nvSpPr>
        <dsp:cNvPr id="0" name=""/>
        <dsp:cNvSpPr/>
      </dsp:nvSpPr>
      <dsp:spPr>
        <a:xfrm>
          <a:off x="5750884" y="1852026"/>
          <a:ext cx="1742760" cy="1742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Упаковать подарок</a:t>
          </a:r>
        </a:p>
      </dsp:txBody>
      <dsp:txXfrm>
        <a:off x="6006105" y="2107247"/>
        <a:ext cx="1232318" cy="1232318"/>
      </dsp:txXfrm>
    </dsp:sp>
    <dsp:sp modelId="{0ADA4B23-7BB8-42DE-9878-9EA42BF0F64A}">
      <dsp:nvSpPr>
        <dsp:cNvPr id="0" name=""/>
        <dsp:cNvSpPr/>
      </dsp:nvSpPr>
      <dsp:spPr>
        <a:xfrm rot="8100000">
          <a:off x="5474492" y="3345361"/>
          <a:ext cx="463453" cy="588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700" kern="1200"/>
        </a:p>
      </dsp:txBody>
      <dsp:txXfrm rot="10800000">
        <a:off x="5593167" y="3413840"/>
        <a:ext cx="324417" cy="352909"/>
      </dsp:txXfrm>
    </dsp:sp>
    <dsp:sp modelId="{D463222B-942C-457F-9A1C-6B8BA128E3B3}">
      <dsp:nvSpPr>
        <dsp:cNvPr id="0" name=""/>
        <dsp:cNvSpPr/>
      </dsp:nvSpPr>
      <dsp:spPr>
        <a:xfrm>
          <a:off x="3900243" y="3702667"/>
          <a:ext cx="1742760" cy="1742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Отдать подарок </a:t>
          </a:r>
          <a:r>
            <a:rPr lang="en-US" sz="2100" kern="1200" dirty="0" err="1"/>
            <a:t>npc</a:t>
          </a:r>
          <a:endParaRPr lang="ru-RU" sz="2100" kern="1200" dirty="0"/>
        </a:p>
      </dsp:txBody>
      <dsp:txXfrm>
        <a:off x="4155464" y="3957888"/>
        <a:ext cx="1232318" cy="1232318"/>
      </dsp:txXfrm>
    </dsp:sp>
    <dsp:sp modelId="{B62D6659-D991-4F18-A6D7-5F095C7261B2}">
      <dsp:nvSpPr>
        <dsp:cNvPr id="0" name=""/>
        <dsp:cNvSpPr/>
      </dsp:nvSpPr>
      <dsp:spPr>
        <a:xfrm rot="13500000">
          <a:off x="3623850" y="3363911"/>
          <a:ext cx="463453" cy="588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700" kern="1200"/>
        </a:p>
      </dsp:txBody>
      <dsp:txXfrm rot="10800000">
        <a:off x="3742525" y="3530704"/>
        <a:ext cx="324417" cy="352909"/>
      </dsp:txXfrm>
    </dsp:sp>
    <dsp:sp modelId="{4CAB6F8A-FBB2-486B-BB79-B3B2F0517CEB}">
      <dsp:nvSpPr>
        <dsp:cNvPr id="0" name=""/>
        <dsp:cNvSpPr/>
      </dsp:nvSpPr>
      <dsp:spPr>
        <a:xfrm>
          <a:off x="2049601" y="1852026"/>
          <a:ext cx="1742760" cy="1742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Набрать очки</a:t>
          </a:r>
        </a:p>
      </dsp:txBody>
      <dsp:txXfrm>
        <a:off x="2304822" y="2107247"/>
        <a:ext cx="1232318" cy="1232318"/>
      </dsp:txXfrm>
    </dsp:sp>
    <dsp:sp modelId="{2BC55A5E-75BC-4029-AE25-9ACF3C8ED211}">
      <dsp:nvSpPr>
        <dsp:cNvPr id="0" name=""/>
        <dsp:cNvSpPr/>
      </dsp:nvSpPr>
      <dsp:spPr>
        <a:xfrm rot="18900000">
          <a:off x="3605300" y="1513269"/>
          <a:ext cx="463453" cy="588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700" kern="1200"/>
        </a:p>
      </dsp:txBody>
      <dsp:txXfrm>
        <a:off x="3625661" y="1680062"/>
        <a:ext cx="324417" cy="3529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FCE3ED-ADD3-4556-9E5E-3B91202BBBF2}">
      <dsp:nvSpPr>
        <dsp:cNvPr id="0" name=""/>
        <dsp:cNvSpPr/>
      </dsp:nvSpPr>
      <dsp:spPr>
        <a:xfrm>
          <a:off x="3900243" y="1384"/>
          <a:ext cx="1742760" cy="1742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Улучшить упаковку (открыть новые виды)</a:t>
          </a:r>
        </a:p>
      </dsp:txBody>
      <dsp:txXfrm>
        <a:off x="4155464" y="256605"/>
        <a:ext cx="1232318" cy="1232318"/>
      </dsp:txXfrm>
    </dsp:sp>
    <dsp:sp modelId="{531D0396-81DD-4D0B-A19E-699A3324EC77}">
      <dsp:nvSpPr>
        <dsp:cNvPr id="0" name=""/>
        <dsp:cNvSpPr/>
      </dsp:nvSpPr>
      <dsp:spPr>
        <a:xfrm rot="2700000">
          <a:off x="5455942" y="1494720"/>
          <a:ext cx="463453" cy="588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400" kern="1200"/>
        </a:p>
      </dsp:txBody>
      <dsp:txXfrm>
        <a:off x="5476303" y="1563199"/>
        <a:ext cx="324417" cy="352909"/>
      </dsp:txXfrm>
    </dsp:sp>
    <dsp:sp modelId="{E22C8144-D931-4156-9A35-43C2177098B9}">
      <dsp:nvSpPr>
        <dsp:cNvPr id="0" name=""/>
        <dsp:cNvSpPr/>
      </dsp:nvSpPr>
      <dsp:spPr>
        <a:xfrm>
          <a:off x="5750884" y="1852026"/>
          <a:ext cx="1742760" cy="1742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Получить награду за задание</a:t>
          </a:r>
        </a:p>
      </dsp:txBody>
      <dsp:txXfrm>
        <a:off x="6006105" y="2107247"/>
        <a:ext cx="1232318" cy="1232318"/>
      </dsp:txXfrm>
    </dsp:sp>
    <dsp:sp modelId="{0ADA4B23-7BB8-42DE-9878-9EA42BF0F64A}">
      <dsp:nvSpPr>
        <dsp:cNvPr id="0" name=""/>
        <dsp:cNvSpPr/>
      </dsp:nvSpPr>
      <dsp:spPr>
        <a:xfrm rot="8100000">
          <a:off x="5474492" y="3345361"/>
          <a:ext cx="463453" cy="588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400" kern="1200"/>
        </a:p>
      </dsp:txBody>
      <dsp:txXfrm rot="10800000">
        <a:off x="5593167" y="3413840"/>
        <a:ext cx="324417" cy="352909"/>
      </dsp:txXfrm>
    </dsp:sp>
    <dsp:sp modelId="{D463222B-942C-457F-9A1C-6B8BA128E3B3}">
      <dsp:nvSpPr>
        <dsp:cNvPr id="0" name=""/>
        <dsp:cNvSpPr/>
      </dsp:nvSpPr>
      <dsp:spPr>
        <a:xfrm>
          <a:off x="3900243" y="3702667"/>
          <a:ext cx="1742760" cy="1742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Сыграть уровень</a:t>
          </a:r>
        </a:p>
      </dsp:txBody>
      <dsp:txXfrm>
        <a:off x="4155464" y="3957888"/>
        <a:ext cx="1232318" cy="1232318"/>
      </dsp:txXfrm>
    </dsp:sp>
    <dsp:sp modelId="{B62D6659-D991-4F18-A6D7-5F095C7261B2}">
      <dsp:nvSpPr>
        <dsp:cNvPr id="0" name=""/>
        <dsp:cNvSpPr/>
      </dsp:nvSpPr>
      <dsp:spPr>
        <a:xfrm rot="13500000">
          <a:off x="3623850" y="3363911"/>
          <a:ext cx="463453" cy="588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400" kern="1200"/>
        </a:p>
      </dsp:txBody>
      <dsp:txXfrm rot="10800000">
        <a:off x="3742525" y="3530704"/>
        <a:ext cx="324417" cy="352909"/>
      </dsp:txXfrm>
    </dsp:sp>
    <dsp:sp modelId="{4CAB6F8A-FBB2-486B-BB79-B3B2F0517CEB}">
      <dsp:nvSpPr>
        <dsp:cNvPr id="0" name=""/>
        <dsp:cNvSpPr/>
      </dsp:nvSpPr>
      <dsp:spPr>
        <a:xfrm>
          <a:off x="2049601" y="1852026"/>
          <a:ext cx="1742760" cy="1742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Получить валюту</a:t>
          </a:r>
        </a:p>
      </dsp:txBody>
      <dsp:txXfrm>
        <a:off x="2304822" y="2107247"/>
        <a:ext cx="1232318" cy="1232318"/>
      </dsp:txXfrm>
    </dsp:sp>
    <dsp:sp modelId="{2BC55A5E-75BC-4029-AE25-9ACF3C8ED211}">
      <dsp:nvSpPr>
        <dsp:cNvPr id="0" name=""/>
        <dsp:cNvSpPr/>
      </dsp:nvSpPr>
      <dsp:spPr>
        <a:xfrm rot="18900000">
          <a:off x="3605300" y="1513269"/>
          <a:ext cx="463453" cy="588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400" kern="1200"/>
        </a:p>
      </dsp:txBody>
      <dsp:txXfrm>
        <a:off x="3625661" y="1680062"/>
        <a:ext cx="324417" cy="3529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25A722-080D-4F4B-BE8A-3A82D3484FBB}">
      <dsp:nvSpPr>
        <dsp:cNvPr id="0" name=""/>
        <dsp:cNvSpPr/>
      </dsp:nvSpPr>
      <dsp:spPr>
        <a:xfrm>
          <a:off x="7202" y="1955457"/>
          <a:ext cx="1748484" cy="144213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01.03-14.03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Концепт</a:t>
          </a:r>
        </a:p>
      </dsp:txBody>
      <dsp:txXfrm>
        <a:off x="40390" y="1988645"/>
        <a:ext cx="1682108" cy="1066729"/>
      </dsp:txXfrm>
    </dsp:sp>
    <dsp:sp modelId="{6C7D38B6-326B-4968-B205-D7A387668FDB}">
      <dsp:nvSpPr>
        <dsp:cNvPr id="0" name=""/>
        <dsp:cNvSpPr/>
      </dsp:nvSpPr>
      <dsp:spPr>
        <a:xfrm>
          <a:off x="986528" y="2287160"/>
          <a:ext cx="1945640" cy="1945640"/>
        </a:xfrm>
        <a:prstGeom prst="leftCircularArrow">
          <a:avLst>
            <a:gd name="adj1" fmla="val 3243"/>
            <a:gd name="adj2" fmla="val 399943"/>
            <a:gd name="adj3" fmla="val 2175454"/>
            <a:gd name="adj4" fmla="val 9024489"/>
            <a:gd name="adj5" fmla="val 3784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97474A-2963-49E6-A668-A4C0F36A62C9}">
      <dsp:nvSpPr>
        <dsp:cNvPr id="0" name=""/>
        <dsp:cNvSpPr/>
      </dsp:nvSpPr>
      <dsp:spPr>
        <a:xfrm>
          <a:off x="395754" y="3088562"/>
          <a:ext cx="1554208" cy="61805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/>
            <a:t>Этап 1</a:t>
          </a:r>
        </a:p>
      </dsp:txBody>
      <dsp:txXfrm>
        <a:off x="413856" y="3106664"/>
        <a:ext cx="1518004" cy="581853"/>
      </dsp:txXfrm>
    </dsp:sp>
    <dsp:sp modelId="{12081338-20E7-4F70-8228-AC5B7729A664}">
      <dsp:nvSpPr>
        <dsp:cNvPr id="0" name=""/>
        <dsp:cNvSpPr/>
      </dsp:nvSpPr>
      <dsp:spPr>
        <a:xfrm>
          <a:off x="2250434" y="1955457"/>
          <a:ext cx="1748484" cy="144213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15.03-2</a:t>
          </a:r>
          <a:r>
            <a:rPr lang="en-US" sz="1800" kern="1200" dirty="0"/>
            <a:t>4</a:t>
          </a:r>
          <a:r>
            <a:rPr lang="ru-RU" sz="1800" kern="1200" dirty="0"/>
            <a:t>.03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Создание</a:t>
          </a:r>
          <a:r>
            <a:rPr lang="en-US" sz="1800" kern="1200" dirty="0"/>
            <a:t> </a:t>
          </a:r>
          <a:r>
            <a:rPr lang="ru-RU" sz="1800" kern="1200" dirty="0" err="1"/>
            <a:t>мокапа</a:t>
          </a:r>
          <a:endParaRPr lang="ru-RU" sz="1800" kern="1200" dirty="0"/>
        </a:p>
      </dsp:txBody>
      <dsp:txXfrm>
        <a:off x="2283622" y="2297674"/>
        <a:ext cx="1682108" cy="1066729"/>
      </dsp:txXfrm>
    </dsp:sp>
    <dsp:sp modelId="{82240247-A39D-4745-858A-63F8BD7D075C}">
      <dsp:nvSpPr>
        <dsp:cNvPr id="0" name=""/>
        <dsp:cNvSpPr/>
      </dsp:nvSpPr>
      <dsp:spPr>
        <a:xfrm>
          <a:off x="3215189" y="1063703"/>
          <a:ext cx="2169057" cy="2169057"/>
        </a:xfrm>
        <a:prstGeom prst="circularArrow">
          <a:avLst>
            <a:gd name="adj1" fmla="val 2909"/>
            <a:gd name="adj2" fmla="val 355935"/>
            <a:gd name="adj3" fmla="val 19468554"/>
            <a:gd name="adj4" fmla="val 12575511"/>
            <a:gd name="adj5" fmla="val 3394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F135C0-8386-459C-ACDD-8EA863D0A881}">
      <dsp:nvSpPr>
        <dsp:cNvPr id="0" name=""/>
        <dsp:cNvSpPr/>
      </dsp:nvSpPr>
      <dsp:spPr>
        <a:xfrm>
          <a:off x="2638986" y="1646428"/>
          <a:ext cx="1554208" cy="61805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/>
            <a:t>Этап 2</a:t>
          </a:r>
        </a:p>
      </dsp:txBody>
      <dsp:txXfrm>
        <a:off x="2657088" y="1664530"/>
        <a:ext cx="1518004" cy="581853"/>
      </dsp:txXfrm>
    </dsp:sp>
    <dsp:sp modelId="{6F3EACDF-3E8D-42DC-B3EB-F18ABA1CAA2A}">
      <dsp:nvSpPr>
        <dsp:cNvPr id="0" name=""/>
        <dsp:cNvSpPr/>
      </dsp:nvSpPr>
      <dsp:spPr>
        <a:xfrm>
          <a:off x="4493665" y="1955457"/>
          <a:ext cx="1748484" cy="144213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25</a:t>
          </a:r>
          <a:r>
            <a:rPr lang="en-US" sz="1800" kern="1200" dirty="0"/>
            <a:t>.</a:t>
          </a:r>
          <a:r>
            <a:rPr lang="ru-RU" sz="1800" kern="1200" dirty="0"/>
            <a:t>03</a:t>
          </a:r>
          <a:r>
            <a:rPr lang="en-US" sz="1800" kern="1200" dirty="0"/>
            <a:t>-</a:t>
          </a:r>
          <a:r>
            <a:rPr lang="ru-RU" sz="1800" kern="1200" dirty="0"/>
            <a:t>11</a:t>
          </a:r>
          <a:r>
            <a:rPr lang="en-US" sz="1800" kern="1200" dirty="0"/>
            <a:t>.</a:t>
          </a:r>
          <a:r>
            <a:rPr lang="ru-RU" sz="1800" kern="1200" dirty="0"/>
            <a:t>04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Разработка прототипа</a:t>
          </a:r>
        </a:p>
      </dsp:txBody>
      <dsp:txXfrm>
        <a:off x="4526853" y="1988645"/>
        <a:ext cx="1682108" cy="1066729"/>
      </dsp:txXfrm>
    </dsp:sp>
    <dsp:sp modelId="{990A1956-14EF-4E72-9D83-2D0161A8797C}">
      <dsp:nvSpPr>
        <dsp:cNvPr id="0" name=""/>
        <dsp:cNvSpPr/>
      </dsp:nvSpPr>
      <dsp:spPr>
        <a:xfrm>
          <a:off x="5472992" y="2287160"/>
          <a:ext cx="1945640" cy="1945640"/>
        </a:xfrm>
        <a:prstGeom prst="leftCircularArrow">
          <a:avLst>
            <a:gd name="adj1" fmla="val 3243"/>
            <a:gd name="adj2" fmla="val 399943"/>
            <a:gd name="adj3" fmla="val 2175454"/>
            <a:gd name="adj4" fmla="val 9024489"/>
            <a:gd name="adj5" fmla="val 3784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E37C59-6CA7-4391-A1E1-16F90241415F}">
      <dsp:nvSpPr>
        <dsp:cNvPr id="0" name=""/>
        <dsp:cNvSpPr/>
      </dsp:nvSpPr>
      <dsp:spPr>
        <a:xfrm>
          <a:off x="4882218" y="3088562"/>
          <a:ext cx="1554208" cy="61805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/>
            <a:t>Этап 3</a:t>
          </a:r>
        </a:p>
      </dsp:txBody>
      <dsp:txXfrm>
        <a:off x="4900320" y="3106664"/>
        <a:ext cx="1518004" cy="581853"/>
      </dsp:txXfrm>
    </dsp:sp>
    <dsp:sp modelId="{B757BCAA-81A1-48BF-B172-FF9E564BB19A}">
      <dsp:nvSpPr>
        <dsp:cNvPr id="0" name=""/>
        <dsp:cNvSpPr/>
      </dsp:nvSpPr>
      <dsp:spPr>
        <a:xfrm>
          <a:off x="6736897" y="1955457"/>
          <a:ext cx="1748484" cy="144213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12</a:t>
          </a:r>
          <a:r>
            <a:rPr lang="en-US" sz="1800" kern="1200" dirty="0"/>
            <a:t>.</a:t>
          </a:r>
          <a:r>
            <a:rPr lang="ru-RU" sz="1800" kern="1200" dirty="0"/>
            <a:t>04</a:t>
          </a:r>
          <a:r>
            <a:rPr lang="en-US" sz="1800" kern="1200" dirty="0"/>
            <a:t>-</a:t>
          </a:r>
          <a:r>
            <a:rPr lang="ru-RU" sz="1800" kern="1200" dirty="0"/>
            <a:t>02</a:t>
          </a:r>
          <a:r>
            <a:rPr lang="en-US" sz="1800" kern="1200" dirty="0"/>
            <a:t>.</a:t>
          </a:r>
          <a:r>
            <a:rPr lang="ru-RU" sz="1800" kern="1200" dirty="0"/>
            <a:t>05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Доработка проекта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ru-RU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ru-RU" sz="1800" kern="1200" dirty="0"/>
        </a:p>
      </dsp:txBody>
      <dsp:txXfrm>
        <a:off x="6770085" y="2297674"/>
        <a:ext cx="1682108" cy="1066729"/>
      </dsp:txXfrm>
    </dsp:sp>
    <dsp:sp modelId="{57CF5166-01F4-47BF-96CE-7F5004D47C49}">
      <dsp:nvSpPr>
        <dsp:cNvPr id="0" name=""/>
        <dsp:cNvSpPr/>
      </dsp:nvSpPr>
      <dsp:spPr>
        <a:xfrm>
          <a:off x="7701653" y="1063703"/>
          <a:ext cx="2169057" cy="2169057"/>
        </a:xfrm>
        <a:prstGeom prst="circularArrow">
          <a:avLst>
            <a:gd name="adj1" fmla="val 2909"/>
            <a:gd name="adj2" fmla="val 355935"/>
            <a:gd name="adj3" fmla="val 19468554"/>
            <a:gd name="adj4" fmla="val 12575511"/>
            <a:gd name="adj5" fmla="val 3394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48339-A13E-40F2-BF1E-992CBBC69E45}">
      <dsp:nvSpPr>
        <dsp:cNvPr id="0" name=""/>
        <dsp:cNvSpPr/>
      </dsp:nvSpPr>
      <dsp:spPr>
        <a:xfrm>
          <a:off x="7125450" y="1646428"/>
          <a:ext cx="1554208" cy="61805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/>
            <a:t>Этап 4</a:t>
          </a:r>
        </a:p>
      </dsp:txBody>
      <dsp:txXfrm>
        <a:off x="7143552" y="1664530"/>
        <a:ext cx="1518004" cy="581853"/>
      </dsp:txXfrm>
    </dsp:sp>
    <dsp:sp modelId="{7265047B-B8B8-4C90-A749-B5F7B610CCE1}">
      <dsp:nvSpPr>
        <dsp:cNvPr id="0" name=""/>
        <dsp:cNvSpPr/>
      </dsp:nvSpPr>
      <dsp:spPr>
        <a:xfrm>
          <a:off x="8980129" y="1955457"/>
          <a:ext cx="1748484" cy="144213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Май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Soft-launch</a:t>
          </a:r>
          <a:endParaRPr lang="ru-RU" sz="1800" kern="1200" dirty="0"/>
        </a:p>
      </dsp:txBody>
      <dsp:txXfrm>
        <a:off x="9013317" y="1988645"/>
        <a:ext cx="1682108" cy="1066729"/>
      </dsp:txXfrm>
    </dsp:sp>
    <dsp:sp modelId="{CF432C84-3991-4C6F-B630-B685EC3EF388}">
      <dsp:nvSpPr>
        <dsp:cNvPr id="0" name=""/>
        <dsp:cNvSpPr/>
      </dsp:nvSpPr>
      <dsp:spPr>
        <a:xfrm>
          <a:off x="9368681" y="3088562"/>
          <a:ext cx="1554208" cy="61805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/>
            <a:t>Этап 5</a:t>
          </a:r>
        </a:p>
      </dsp:txBody>
      <dsp:txXfrm>
        <a:off x="9386783" y="3106664"/>
        <a:ext cx="1518004" cy="5818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83558353-6568-4BE5-9291-E935F71034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937B8E-FD3E-49FA-BBC5-DDE2A057E2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33402A-B0D3-4D00-8AF4-926297876C2D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842C59C-771D-43F0-ACF1-C968F1EC1CF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0FFA751-A346-4CC3-A35D-7A4DDD6F76B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5BBE62-01E7-4669-BB71-86863222E9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1435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9E371-20F2-49B2-B21F-B11455AF5EFA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4EBA5-1B1B-46A7-A849-8FE5A416DC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01681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c.ru/flood/7580-moreynis-part3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coreapp.ai/app/player/resume/5fc20fc1c1d0e24b3f67e0cd" TargetMode="External"/><Relationship Id="rId5" Type="http://schemas.openxmlformats.org/officeDocument/2006/relationships/hyperlink" Target="https://drive.google.com/drive/folders/1RU3-g74dW4tst2HCoqg7aShy4AUpDGug?usp=sharing" TargetMode="External"/><Relationship Id="rId4" Type="http://schemas.openxmlformats.org/officeDocument/2006/relationships/hyperlink" Target="https://vc.ru/growth/118021-kak-sdelat-pervuyu-versiyu-novogo-produkta-poshagovyy-plan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vc.ru/marketing/57710-7-gipotez-ot-proverki-kotoryh-zavisit-uspeh-novogo-produkta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vc.ru/services/137247-mvp-sprint-kak-bystraya-proverka-gipotez-pomogla-nam-pereizobresti-biznes" TargetMode="External"/><Relationship Id="rId4" Type="http://schemas.openxmlformats.org/officeDocument/2006/relationships/hyperlink" Target="https://vc.ru/flood/8728-hadi-growth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pB7sKMlW4POsYuRNsGiMKx5Ud2c1rjsH/view?usp=sharing" TargetMode="External"/><Relationship Id="rId7" Type="http://schemas.openxmlformats.org/officeDocument/2006/relationships/hyperlink" Target="https://coreapp.ai/app/player/lesson/5f743395a93260a6e805e4a5/1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coreapp.ai/app/player/lesson/5f743372a93260a6e805e483/1" TargetMode="External"/><Relationship Id="rId5" Type="http://schemas.openxmlformats.org/officeDocument/2006/relationships/hyperlink" Target="https://vc.ru/marketing/85032-kak-provesti-analiz-konkurentov-v-onlayne-na-primere-gotovyh-otchetov-dlya-rynka-diy-egrocery-fashion-i-elektroniki" TargetMode="External"/><Relationship Id="rId4" Type="http://schemas.openxmlformats.org/officeDocument/2006/relationships/hyperlink" Target="https://vc.ru/flood/7706-moreynis-part5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vc.ru/marketing/90962-custdev-kak-ne-nastupit-na-grabli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vc.ru/growth/33082-customer-development-50-voprosov-dlya-intervyu" TargetMode="External"/><Relationship Id="rId4" Type="http://schemas.openxmlformats.org/officeDocument/2006/relationships/hyperlink" Target="https://vc.ru/life/82333-custdev-instrukciya-po-primeneniyu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vc.ru/services/78850-problemetr-shablon-dlya-ocenki-perspektiv-proekta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coreapp.ai/app/player/resume/5fc20f8e57873c42c0427b15" TargetMode="External"/><Relationship Id="rId5" Type="http://schemas.openxmlformats.org/officeDocument/2006/relationships/hyperlink" Target="https://drive.google.com/drive/folders/1RU3-g74dW4tst2HCoqg7aShy4AUpDGug?usp=sharing" TargetMode="External"/><Relationship Id="rId4" Type="http://schemas.openxmlformats.org/officeDocument/2006/relationships/hyperlink" Target="https://vc.ru/marketing/92027-mechta-potrebnost-problema-bol-za-chto-klient-gotov-platit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c.ru/marketing/140588-kak-razvit-startap-s-nulya-neskolko-krutyh-idey-mvp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vc.ru/design/102448-dizayn-mvp-etapy-instrumenty-rezultaty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c.ru/marketing/73626-sostavlyaem-portrety-celevoy-auditorii-bystro-i-bezboleznenno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ocs.google.com/presentation/d/1mspf8uJQQrhXX4ijzvK4CXWg6y92Kk6S/edit?usp=drive_web&amp;ouid=109170497447583859709&amp;rtpof=true" TargetMode="External"/><Relationship Id="rId5" Type="http://schemas.openxmlformats.org/officeDocument/2006/relationships/hyperlink" Target="https://coreapp.ai/app/player/resume/5fc2112b7cfbe744ae209a6e" TargetMode="External"/><Relationship Id="rId4" Type="http://schemas.openxmlformats.org/officeDocument/2006/relationships/hyperlink" Target="https://vc.ru/marketing/156147-kak-sostavit-portret-klienta-celevoy-auditorii-instrukciya-s-primerami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CgAj9tBd2wG8ppIKZNsoj2epcy0f9Iqw/view?usp=sharing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rive.google.com/drive/u/1/folders/1RU3-g74dW4tst2HCoqg7aShy4AUpDGug" TargetMode="External"/><Relationship Id="rId5" Type="http://schemas.openxmlformats.org/officeDocument/2006/relationships/hyperlink" Target="https://drive.google.com/file/d/1mAFkw0BeJEgFzgqaZUnt-1JKtvbrq4_a/view?usp=sharing" TargetMode="External"/><Relationship Id="rId4" Type="http://schemas.openxmlformats.org/officeDocument/2006/relationships/hyperlink" Target="https://vc.ru/marketing/178634-kak-sozdat-cennostnoe-predlozhenie-v-b2b-i-privlech-pokupateley-principy-metody-instrumenty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vc.ru/marketing/90962-custdev-kak-ne-nastupit-na-grabli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vc.ru/growth/33082-customer-development-50-voprosov-dlya-intervyu" TargetMode="External"/><Relationship Id="rId4" Type="http://schemas.openxmlformats.org/officeDocument/2006/relationships/hyperlink" Target="https://vc.ru/life/82333-custdev-instrukciya-po-primeneniyu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latin typeface="DaxlinePro-Regular" panose="02000503060000020004" pitchFamily="2" charset="0"/>
              </a:rPr>
              <a:t>Это </a:t>
            </a:r>
            <a:r>
              <a:rPr lang="en-US" sz="1200" dirty="0">
                <a:latin typeface="DaxlinePro-Regular" panose="02000503060000020004" pitchFamily="2" charset="0"/>
              </a:rPr>
              <a:t>match-3 </a:t>
            </a:r>
            <a:r>
              <a:rPr lang="ru-RU" sz="1200" dirty="0">
                <a:latin typeface="DaxlinePro-Regular" panose="02000503060000020004" pitchFamily="2" charset="0"/>
              </a:rPr>
              <a:t>игра с конструктором уровней.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latin typeface="DaxlinePro-Regular" panose="02000503060000020004" pitchFamily="2" charset="0"/>
              </a:rPr>
              <a:t>Мы дадим игрокам инструмент для создания собственных уровней, позволим им регулировать кривую сложности, дадим им свободу играть так, как хотят они, дадим возможность творить и самое главное делиться своим творчеством</a:t>
            </a:r>
          </a:p>
          <a:p>
            <a:endParaRPr lang="en-US" b="1" dirty="0">
              <a:latin typeface="DaxlinePro-Bold" panose="02000503060000020004" pitchFamily="2" charset="0"/>
            </a:endParaRPr>
          </a:p>
          <a:p>
            <a:r>
              <a:rPr lang="ru-RU" b="1" dirty="0">
                <a:latin typeface="DaxlinePro-Bold" panose="02000503060000020004" pitchFamily="2" charset="0"/>
              </a:rPr>
              <a:t>Полезные материалы:</a:t>
            </a:r>
          </a:p>
          <a:p>
            <a:endParaRPr lang="en-US" b="1" dirty="0">
              <a:latin typeface="DaxlinePro-Bold" panose="02000503060000020004" pitchFamily="2" charset="0"/>
            </a:endParaRPr>
          </a:p>
          <a:p>
            <a:r>
              <a:rPr lang="en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https://vc.ru/flood/7580-moreynis-part3</a:t>
            </a:r>
            <a:endParaRPr lang="en" b="1" dirty="0">
              <a:latin typeface="DaxlinePro-Bold" panose="02000503060000020004" pitchFamily="2" charset="0"/>
            </a:endParaRPr>
          </a:p>
          <a:p>
            <a:r>
              <a:rPr lang="en" b="1" dirty="0">
                <a:latin typeface="DaxlinePro-Bold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https://vc.ru/growth/118021-kak-sdelat-pervuyu-versiyu-novogo-produkta-poshagovyy-plan</a:t>
            </a:r>
            <a:endParaRPr lang="en" b="1" dirty="0">
              <a:latin typeface="DaxlinePro-Bold" panose="02000503060000020004" pitchFamily="2" charset="0"/>
            </a:endParaRPr>
          </a:p>
          <a:p>
            <a:r>
              <a:rPr lang="en" b="1" dirty="0">
                <a:latin typeface="DaxlinePro-Bold" panose="02000503060000020004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https://drive.google.com/drive/folders/1RU3-g74dW4tst2HCoqg7aShy4AUpDGug?usp=sharing</a:t>
            </a:r>
            <a:endParaRPr lang="ru-RU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6"/>
              </a:rPr>
              <a:t>https://coreapp.ai/app/player/resume/5fc20fc1c1d0e24b3f67e0cd</a:t>
            </a:r>
            <a:r>
              <a:rPr lang="en-US" b="1" dirty="0">
                <a:latin typeface="DaxlinePro-Bold" panose="02000503060000020004" pitchFamily="2" charset="0"/>
              </a:rPr>
              <a:t> – </a:t>
            </a:r>
            <a:r>
              <a:rPr lang="ru-RU" b="1" dirty="0">
                <a:latin typeface="DaxlinePro-Bold" panose="02000503060000020004" pitchFamily="2" charset="0"/>
              </a:rPr>
              <a:t>видео из онлайн-курса по Большой Идее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95473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>
                <a:latin typeface="DaxlinePro-Bold" panose="02000503060000020004" pitchFamily="2" charset="0"/>
              </a:rPr>
              <a:t>Полезные материалы: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https://vc.ru/marketing/57710-7-gipotez-ot-proverki-kotoryh-zavisit-uspeh-novogo-produkta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https://vc.ru/flood/8728-hadi-growth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5"/>
              </a:rPr>
              <a:t>https://vc.ru/services/137247-mvp-sprint-kak-bystraya-proverka-gipotez-pomogla-nam-pereizobresti-biznes</a:t>
            </a:r>
            <a:endParaRPr lang="ru-RU" b="1" dirty="0">
              <a:latin typeface="DaxlinePro-Bold" panose="02000503060000020004" pitchFamily="2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6169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>
                <a:latin typeface="DaxlinePro-Bold" panose="02000503060000020004" pitchFamily="2" charset="0"/>
              </a:rPr>
              <a:t>Полезные материалы: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https://drive.google.com/file/d/1pB7sKMlW4POsYuRNsGiMKx5Ud2c1rjsH/view?usp=sharing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https://vc.ru/flood/7706-moreynis-part5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https://vc.ru/marketing/85032-kak-provesti-analiz-konkurentov-v-onlayne-na-primere-gotovyh-otchetov-dlya-rynka-diy-egrocery-fashion-i-elektroniki</a:t>
            </a:r>
            <a:endParaRPr lang="ru-RU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6"/>
              </a:rPr>
              <a:t>https://coreapp.ai/app/player/lesson/5f743372a93260a6e805e483/1</a:t>
            </a:r>
            <a:r>
              <a:rPr lang="ru-RU" b="1" dirty="0">
                <a:latin typeface="DaxlinePro-Bold" panose="02000503060000020004" pitchFamily="2" charset="0"/>
              </a:rPr>
              <a:t> - конкуренты</a:t>
            </a:r>
          </a:p>
          <a:p>
            <a:r>
              <a:rPr lang="en-US" b="1" dirty="0">
                <a:latin typeface="DaxlinePro-Bold" panose="02000503060000020004" pitchFamily="2" charset="0"/>
                <a:hlinkClick r:id="rId7"/>
              </a:rPr>
              <a:t>https://coreapp.ai/app/player/lesson/5f743395a93260a6e805e4a5/1</a:t>
            </a:r>
            <a:r>
              <a:rPr lang="ru-RU" b="1" dirty="0">
                <a:latin typeface="DaxlinePro-Bold" panose="02000503060000020004" pitchFamily="2" charset="0"/>
              </a:rPr>
              <a:t> - рынки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95893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>
                <a:latin typeface="DaxlinePro-Bold" panose="02000503060000020004" pitchFamily="2" charset="0"/>
              </a:rPr>
              <a:t>Полезные материалы: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https://vc.ru/marketing/90962-custdev-kak-ne-nastupit-na-grabli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https://vc.ru/life/82333-custdev-instrukciya-po-primeneniyu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https://vc.ru/growth/33082-customer-development-50-voprosov-dlya-intervyu</a:t>
            </a:r>
            <a:endParaRPr lang="ru-RU" b="1" dirty="0">
              <a:latin typeface="DaxlinePro-Bold" panose="02000503060000020004" pitchFamily="2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2893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dirty="0">
                <a:latin typeface="DaxlinePro-Light" panose="02000503040000020004" pitchFamily="2" charset="0"/>
              </a:rPr>
              <a:t>односторонние отношения между разработчиком и игроками: </a:t>
            </a:r>
            <a:r>
              <a:rPr lang="ru-RU" sz="1200" b="0" dirty="0">
                <a:latin typeface="DaxlinePro-Light" panose="02000503040000020004" pitchFamily="2" charset="0"/>
              </a:rPr>
              <a:t>разработчик создаёт уровни, а игрок играет, максимум, что может игрок это оставить отзыв в магазине, но рискует при этом остаться проигнорированным, потому что разработчик преследует свою цель, а именно заработать</a:t>
            </a:r>
          </a:p>
          <a:p>
            <a:r>
              <a:rPr lang="ru-RU" b="1" dirty="0">
                <a:latin typeface="DaxlinePro-Bold" panose="02000503060000020004" pitchFamily="2" charset="0"/>
              </a:rPr>
              <a:t>Игнорируемый пласт игроков: </a:t>
            </a:r>
            <a:r>
              <a:rPr lang="ru-RU" b="0" dirty="0">
                <a:latin typeface="DaxlinePro-Bold" panose="02000503060000020004" pitchFamily="2" charset="0"/>
              </a:rPr>
              <a:t>есть ненулевой пласт игроков, у которых есть идеи, и которые хотят воплотить их в жизнь, но у них просто нет такой площадки, а разработка своей </a:t>
            </a:r>
            <a:r>
              <a:rPr lang="en-US" b="0" dirty="0">
                <a:latin typeface="DaxlinePro-Bold" panose="02000503060000020004" pitchFamily="2" charset="0"/>
              </a:rPr>
              <a:t>match-3 </a:t>
            </a:r>
            <a:r>
              <a:rPr lang="ru-RU" b="0" dirty="0">
                <a:latin typeface="DaxlinePro-Bold" panose="02000503060000020004" pitchFamily="2" charset="0"/>
              </a:rPr>
              <a:t>для них может быть слишком комплексна и просто невозможна</a:t>
            </a:r>
            <a:endParaRPr lang="ru-RU" b="1" dirty="0">
              <a:latin typeface="DaxlinePro-Bold" panose="02000503060000020004" pitchFamily="2" charset="0"/>
            </a:endParaRPr>
          </a:p>
          <a:p>
            <a:endParaRPr lang="ru-RU" b="1" dirty="0">
              <a:latin typeface="DaxlinePro-Bold" panose="02000503060000020004" pitchFamily="2" charset="0"/>
            </a:endParaRPr>
          </a:p>
          <a:p>
            <a:pPr marL="0" indent="0">
              <a:spcBef>
                <a:spcPts val="1000"/>
              </a:spcBef>
              <a:buNone/>
            </a:pPr>
            <a:r>
              <a:rPr lang="ru-RU" sz="1200" b="1" dirty="0">
                <a:solidFill>
                  <a:srgbClr val="000000"/>
                </a:solidFill>
                <a:latin typeface="DaxlinePro-Light" panose="02000503040000020004" pitchFamily="2" charset="0"/>
              </a:rPr>
              <a:t>Собственный опыт: </a:t>
            </a:r>
            <a:r>
              <a:rPr lang="ru-RU" sz="1200" b="0" dirty="0">
                <a:solidFill>
                  <a:srgbClr val="000000"/>
                </a:solidFill>
                <a:latin typeface="DaxlinePro-Light" panose="02000503040000020004" pitchFamily="2" charset="0"/>
              </a:rPr>
              <a:t>когда искал такие игры чтобы потренироваться — ничего не нашёл</a:t>
            </a:r>
            <a:endParaRPr lang="ru-RU" b="1" dirty="0">
              <a:solidFill>
                <a:srgbClr val="000000"/>
              </a:solidFill>
              <a:latin typeface="DaxlinePro-Light" panose="02000503040000020004" pitchFamily="2" charset="0"/>
            </a:endParaRPr>
          </a:p>
          <a:p>
            <a:pPr marL="0" indent="0">
              <a:spcBef>
                <a:spcPts val="1000"/>
              </a:spcBef>
              <a:buNone/>
            </a:pPr>
            <a:r>
              <a:rPr lang="ru-RU" sz="1200" b="1" dirty="0">
                <a:solidFill>
                  <a:srgbClr val="000000"/>
                </a:solidFill>
                <a:latin typeface="DaxlinePro-Light" panose="02000503040000020004" pitchFamily="2" charset="0"/>
              </a:rPr>
              <a:t>Опыт общения с игроками: </a:t>
            </a:r>
            <a:r>
              <a:rPr lang="ru-RU" sz="1200" b="0" dirty="0">
                <a:solidFill>
                  <a:srgbClr val="000000"/>
                </a:solidFill>
                <a:latin typeface="DaxlinePro-Light" panose="02000503040000020004" pitchFamily="2" charset="0"/>
              </a:rPr>
              <a:t>в общении с другими игроками часто слышал, что у них были идеи по улучшению механик и уровней, но у них не было никакой</a:t>
            </a:r>
            <a:endParaRPr lang="ru-RU" sz="1200" b="1" dirty="0">
              <a:solidFill>
                <a:srgbClr val="000000"/>
              </a:solidFill>
              <a:latin typeface="DaxlinePro-Light" panose="02000503040000020004" pitchFamily="2" charset="0"/>
            </a:endParaRPr>
          </a:p>
          <a:p>
            <a:endParaRPr lang="ru-RU" b="1" dirty="0">
              <a:latin typeface="DaxlinePro-Bold" panose="02000503060000020004" pitchFamily="2" charset="0"/>
            </a:endParaRPr>
          </a:p>
          <a:p>
            <a:endParaRPr lang="ru-RU" b="1" dirty="0">
              <a:latin typeface="DaxlinePro-Bold" panose="02000503060000020004" pitchFamily="2" charset="0"/>
            </a:endParaRPr>
          </a:p>
          <a:p>
            <a:r>
              <a:rPr lang="ru-RU" b="1" dirty="0">
                <a:latin typeface="DaxlinePro-Bold" panose="02000503060000020004" pitchFamily="2" charset="0"/>
              </a:rPr>
              <a:t>Полезные материалы: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https://vc.ru/services/78850-problemetr-shablon-dlya-ocenki-perspektiv-proekta</a:t>
            </a:r>
            <a:endParaRPr lang="en" b="1" dirty="0">
              <a:latin typeface="DaxlinePro-Bold" panose="02000503060000020004" pitchFamily="2" charset="0"/>
            </a:endParaRPr>
          </a:p>
          <a:p>
            <a:r>
              <a:rPr lang="en" b="1" dirty="0">
                <a:latin typeface="DaxlinePro-Bold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https://vc.ru/marketing/92027-mechta-potrebnost-problema-bol-za-chto-klient-gotov-platit</a:t>
            </a:r>
            <a:endParaRPr lang="en" b="1" dirty="0">
              <a:latin typeface="DaxlinePro-Bold" panose="02000503060000020004" pitchFamily="2" charset="0"/>
            </a:endParaRPr>
          </a:p>
          <a:p>
            <a:r>
              <a:rPr lang="en" b="1" dirty="0">
                <a:latin typeface="DaxlinePro-Bold" panose="02000503060000020004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https://drive.google.com/drive/folders/1RU3-g74dW4tst2HCoqg7aShy4AUpDGug?usp=sharing</a:t>
            </a:r>
            <a:endParaRPr lang="en" b="1" dirty="0">
              <a:latin typeface="DaxlinePro-Bold" panose="02000503060000020004" pitchFamily="2" charset="0"/>
            </a:endParaRPr>
          </a:p>
          <a:p>
            <a:r>
              <a:rPr lang="ru-RU" b="1" dirty="0">
                <a:latin typeface="DaxlinePro-Bold" panose="02000503060000020004" pitchFamily="2" charset="0"/>
              </a:rPr>
              <a:t>Видео из курса про продукт и проблему: </a:t>
            </a:r>
            <a:r>
              <a:rPr lang="en-US" b="1" dirty="0">
                <a:latin typeface="DaxlinePro-Bold" panose="02000503060000020004" pitchFamily="2" charset="0"/>
                <a:hlinkClick r:id="rId6"/>
              </a:rPr>
              <a:t>https://coreapp.ai/app/player/resume/5fc20f8e57873c42c0427b15</a:t>
            </a:r>
            <a:r>
              <a:rPr lang="ru-RU" b="1" dirty="0">
                <a:latin typeface="DaxlinePro-Bold" panose="02000503060000020004" pitchFamily="2" charset="0"/>
              </a:rPr>
              <a:t> – видео из онлайн-курса по Продукту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2101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>
              <a:latin typeface="DaxlinePro-Bold" panose="0200050306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/>
              <a:t>Середина </a:t>
            </a:r>
            <a:r>
              <a:rPr lang="en-US" sz="1200" dirty="0"/>
              <a:t>Q2 </a:t>
            </a:r>
            <a:r>
              <a:rPr lang="ru-RU" sz="1200" dirty="0"/>
              <a:t>— выход в </a:t>
            </a:r>
            <a:r>
              <a:rPr lang="en-US" sz="1200" dirty="0"/>
              <a:t>soft-launch </a:t>
            </a:r>
            <a:r>
              <a:rPr lang="ru-RU" sz="1200" dirty="0"/>
              <a:t>в </a:t>
            </a:r>
            <a:r>
              <a:rPr lang="en-US" sz="1200" dirty="0"/>
              <a:t>Google Play </a:t>
            </a:r>
            <a:r>
              <a:rPr lang="ru-RU" sz="1200" dirty="0"/>
              <a:t>(и возможно в </a:t>
            </a:r>
            <a:r>
              <a:rPr lang="en-US" sz="1200" dirty="0"/>
              <a:t>App Store</a:t>
            </a:r>
            <a:r>
              <a:rPr lang="ru-RU" sz="1200" dirty="0"/>
              <a:t>). На старте планируется реализовать базовые механики в </a:t>
            </a:r>
            <a:r>
              <a:rPr lang="en-US" sz="1200" dirty="0"/>
              <a:t>match-3</a:t>
            </a:r>
            <a:r>
              <a:rPr lang="ru-RU" sz="1200" dirty="0"/>
              <a:t>, галерею уровней и конструктор уровней</a:t>
            </a:r>
          </a:p>
          <a:p>
            <a:endParaRPr lang="ru-RU" b="0" dirty="0">
              <a:latin typeface="DaxlinePro-Bold" panose="02000503060000020004" pitchFamily="2" charset="0"/>
            </a:endParaRPr>
          </a:p>
          <a:p>
            <a:r>
              <a:rPr lang="ru-RU" b="1" dirty="0">
                <a:latin typeface="DaxlinePro-Bold" panose="02000503060000020004" pitchFamily="2" charset="0"/>
              </a:rPr>
              <a:t>Полезные материалы: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https://vc.ru/marketing/140588-kak-razvit-startap-s-nulya-neskolko-krutyh-idey-mvp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https://vc.ru/design/102448-dizayn-mvp-etapy-instrumenty-rezultaty</a:t>
            </a:r>
            <a:endParaRPr lang="en-US" b="1" dirty="0">
              <a:latin typeface="DaxlinePro-Bold" panose="02000503060000020004" pitchFamily="2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4297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>
                <a:latin typeface="DaxlinePro-Bold" panose="02000503060000020004" pitchFamily="2" charset="0"/>
              </a:rPr>
              <a:t>Полезные материалы:</a:t>
            </a:r>
          </a:p>
          <a:p>
            <a:r>
              <a:rPr lang="ru-RU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По одной из гипотез наши пользователи разделятся на две основные группы, это игроки и художники: первые будут в основном только играть в </a:t>
            </a:r>
            <a:r>
              <a:rPr lang="en-US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match-3 </a:t>
            </a:r>
            <a:r>
              <a:rPr lang="ru-RU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уровни и разве что один раз попробуют что-то создать сами, вторые же наоборот придут в игру именно ради создания своих уровней, выражения своих творческих идей</a:t>
            </a:r>
            <a:endParaRPr lang="en-US" b="1" dirty="0">
              <a:latin typeface="DaxlinePro-Bold" panose="02000503060000020004" pitchFamily="2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b="1" dirty="0">
              <a:latin typeface="DaxlinePro-Bold" panose="02000503060000020004" pitchFamily="2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https://vc.ru/marketing/73626-sostavlyaem-portrety-celevoy-auditorii-bystro-i-bezboleznenno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https://vc.ru/marketing/156147-kak-sostavit-portret-klienta-celevoy-auditorii-instrukciya-s-primerami</a:t>
            </a:r>
            <a:endParaRPr lang="ru-RU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5"/>
              </a:rPr>
              <a:t>https://coreapp.ai/app/player/resume/5fc2112b7cfbe744ae209a6e</a:t>
            </a:r>
            <a:endParaRPr lang="ru-RU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6"/>
              </a:rPr>
              <a:t>https://docs.google.com/presentation/d/1mspf8uJQQrhXX4ijzvK4CXWg6y92Kk6S/edit?usp=drive_web&amp;ouid=109170497447583859709&amp;rtpof=true</a:t>
            </a:r>
            <a:endParaRPr lang="ru-RU" b="1" dirty="0">
              <a:latin typeface="DaxlinePro-Bold" panose="02000503060000020004" pitchFamily="2" charset="0"/>
            </a:endParaRPr>
          </a:p>
          <a:p>
            <a:r>
              <a:rPr lang="ru-RU" dirty="0">
                <a:solidFill>
                  <a:schemeClr val="bg1"/>
                </a:solidFill>
                <a:latin typeface="DaxlinePro-Regular" panose="02000503060000020004" pitchFamily="2" charset="0"/>
              </a:rPr>
              <a:t>Не забывайте использовать </a:t>
            </a:r>
            <a:r>
              <a:rPr lang="en-US" dirty="0">
                <a:solidFill>
                  <a:schemeClr val="bg1"/>
                </a:solidFill>
                <a:latin typeface="DaxlinePro-Regular" panose="02000503060000020004" pitchFamily="2" charset="0"/>
              </a:rPr>
              <a:t>CJM</a:t>
            </a:r>
            <a:r>
              <a:rPr lang="ru-RU" dirty="0">
                <a:solidFill>
                  <a:schemeClr val="bg1"/>
                </a:solidFill>
                <a:latin typeface="DaxlinePro-Regular" panose="02000503060000020004" pitchFamily="2" charset="0"/>
              </a:rPr>
              <a:t>, которую вы делали в домашнем задании.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8102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>
                <a:latin typeface="DaxlinePro-Bold" panose="02000503060000020004" pitchFamily="2" charset="0"/>
              </a:rPr>
              <a:t>Полезные материалы: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https://drive.google.com/file/d/1CgAj9tBd2wG8ppIKZNsoj2epcy0f9Iqw/view?usp=sharing</a:t>
            </a:r>
            <a:r>
              <a:rPr lang="ru-RU" b="1" dirty="0">
                <a:latin typeface="DaxlinePro-Bold" panose="02000503060000020004" pitchFamily="2" charset="0"/>
              </a:rPr>
              <a:t> – шаблон для описания ценностного предложения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https://vc.ru/marketing/178634-kak-sozdat-cennostnoe-predlozhenie-v-b2b-i-privlech-pokupateley-principy-metody-instrumenty</a:t>
            </a:r>
            <a:endParaRPr lang="ru-RU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5"/>
              </a:rPr>
              <a:t>https://drive.google.com/file/d/1mAFkw0BeJEgFzgqaZUnt-1JKtvbrq4_a/view?usp=sharing</a:t>
            </a:r>
            <a:endParaRPr lang="ru-RU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6"/>
              </a:rPr>
              <a:t>https://drive.google.com/drive/u/1/folders/1RU3-g74dW4tst2HCoqg7aShy4AUpDGug</a:t>
            </a:r>
            <a:r>
              <a:rPr lang="ru-RU" b="1" dirty="0">
                <a:latin typeface="DaxlinePro-Bold" panose="02000503060000020004" pitchFamily="2" charset="0"/>
              </a:rPr>
              <a:t> - лекция и презентация с нашего акселератора о ценностном предложении.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0264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>
                <a:latin typeface="DaxlinePro-Bold" panose="02000503060000020004" pitchFamily="2" charset="0"/>
              </a:rPr>
              <a:t>Полезные материалы: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https://vc.ru/marketing/90962-custdev-kak-ne-nastupit-na-grabli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https://vc.ru/life/82333-custdev-instrukciya-po-primeneniyu</a:t>
            </a:r>
            <a:endParaRPr lang="en-US" b="1" dirty="0">
              <a:latin typeface="DaxlinePro-Bold" panose="02000503060000020004" pitchFamily="2" charset="0"/>
            </a:endParaRPr>
          </a:p>
          <a:p>
            <a:r>
              <a:rPr lang="en-US" b="1" dirty="0">
                <a:latin typeface="DaxlinePro-Bold" panose="02000503060000020004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https://vc.ru/growth/33082-customer-development-50-voprosov-dlya-intervyu</a:t>
            </a:r>
            <a:endParaRPr lang="ru-RU" b="1" dirty="0">
              <a:latin typeface="DaxlinePro-Bold" panose="02000503060000020004" pitchFamily="2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6558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Через «художников» Продажа наборов игровых механик и инструментов для редактора уровней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Через «игроков» Продажа бустеров для прохождения уровней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Реклама – опциональная реклама внутри игры (за её просмотр выдаются награды)</a:t>
            </a:r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4854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удержания и мотивации группы пользователей «игроки» используются следующие режимы</a:t>
            </a:r>
          </a:p>
          <a:p>
            <a:pPr marL="228600" indent="-228600">
              <a:buAutoNum type="arabicPeriod"/>
            </a:pPr>
            <a:r>
              <a:rPr lang="ru-RU" dirty="0"/>
              <a:t>Свободная игра — игрок выбирает уровень сложности и игра даёт ему подходящий уровень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dirty="0"/>
              <a:t>Марафон — игроку даётся несколько жизней и он должен пройти столько уровней, сколько успеет</a:t>
            </a:r>
          </a:p>
          <a:p>
            <a:pPr marL="228600" indent="-228600">
              <a:buAutoNum type="arabicPeriod"/>
            </a:pPr>
            <a:r>
              <a:rPr lang="ru-RU" dirty="0"/>
              <a:t>Поединок — несколько игроков одновременно играют в подбираемые игрой уровни до первого своего поражения, последний оставшийся игрок получает рейтинг и призы</a:t>
            </a:r>
          </a:p>
          <a:p>
            <a:pPr marL="228600" indent="-228600">
              <a:buAutoNum type="arabicPeriod"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Для удержания и мотивации группы пользователей «художники» используются таблицы самых сложных и популярных уровней</a:t>
            </a:r>
          </a:p>
          <a:p>
            <a:pPr marL="0" indent="0">
              <a:buNone/>
            </a:pPr>
            <a:r>
              <a:rPr lang="ru-RU" dirty="0"/>
              <a:t>По итогам недели самые популярные авторы получают рейтинг и призы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6199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удержания и мотивации группы пользователей «игроки» используются следующие режимы</a:t>
            </a:r>
          </a:p>
          <a:p>
            <a:pPr marL="228600" indent="-228600">
              <a:buAutoNum type="arabicPeriod"/>
            </a:pPr>
            <a:r>
              <a:rPr lang="ru-RU" dirty="0"/>
              <a:t>Свободная игра — игрок выбирает уровень сложности и игра даёт ему подходящий уровень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dirty="0"/>
              <a:t>Марафон — игроку даётся несколько жизней и он должен пройти столько уровней, сколько успеет</a:t>
            </a:r>
          </a:p>
          <a:p>
            <a:pPr marL="228600" indent="-228600">
              <a:buAutoNum type="arabicPeriod"/>
            </a:pPr>
            <a:r>
              <a:rPr lang="ru-RU" dirty="0"/>
              <a:t>Поединок — несколько игроков одновременно играют в подбираемые игрой уровни до первого своего поражения, последний оставшийся игрок получает рейтинг и призы</a:t>
            </a:r>
          </a:p>
          <a:p>
            <a:pPr marL="228600" indent="-228600">
              <a:buAutoNum type="arabicPeriod"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Для удержания и мотивации группы пользователей «художники» используются таблицы самых сложных и популярных уровней</a:t>
            </a:r>
          </a:p>
          <a:p>
            <a:pPr marL="0" indent="0">
              <a:buNone/>
            </a:pPr>
            <a:r>
              <a:rPr lang="ru-RU" dirty="0"/>
              <a:t>По итогам недели самые популярные авторы получают рейтинг и призы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4EBA5-1B1B-46A7-A849-8FE5A416DCF2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8037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95B236-017D-3740-B428-267569CE7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DEF3244-84A6-6440-B6D5-ADD09778F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A76452-6096-F543-B837-2303E4C1A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FC5D4-5C9E-4B6E-A4BB-CDEE7C6AA235}" type="datetime1">
              <a:rPr lang="ru-RU" smtClean="0"/>
              <a:t>24.03.2021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9705B4-D156-9843-B2C8-9C54729CC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8996A2-43F4-EA4C-8BEC-06B0BB8A7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527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5818DA-0313-9643-94DF-E98FD372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EFF7F46-DFCB-DC45-9B88-5B7AB6593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EB41E0-C9B4-5C45-9271-FE184BD30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5CB59-5F9F-4958-9CD4-37EE86CB6C30}" type="datetime1">
              <a:rPr lang="ru-RU" smtClean="0"/>
              <a:t>24.03.2021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5B10CF-1EB0-8446-9D3A-ADC7E84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B56EC7-F395-1D42-95AB-07413DB09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566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88081CC-D9E5-C447-932A-2A2C605E2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ACD673-3C70-074D-B92F-1310ED346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9ADBAF-F51D-574A-A8B9-91290BDFD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84531-4CC8-435B-B374-2A99DA755232}" type="datetime1">
              <a:rPr lang="ru-RU" smtClean="0"/>
              <a:t>24.03.2021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5250DD-76DF-C44B-9241-DF1E4C871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265B33-6E8E-7E40-993B-44231ADA6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150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DC1679-BC06-714C-9163-5FB0E491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D7197F-685C-9C44-BD9D-CF74891F2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B5A5A1-A975-864D-9A9E-1A455A292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614B6-FBB6-4EC7-951F-3795341942BC}" type="datetime1">
              <a:rPr lang="ru-RU" smtClean="0"/>
              <a:t>24.03.2021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8366A8-013D-1844-98C3-9D245058D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D3D2F3-E50C-114A-9FC9-2ADE41DEE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83866A-CF87-490C-AC7B-C40C34096D4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4880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7249B1-43A9-D749-AAE0-EE5F19674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3B4525-376C-8D4A-B831-0E957CC02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882512-BD7F-8842-A1E3-AD82F4321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EA94-5944-4CF8-9185-95DA82D9A490}" type="datetime1">
              <a:rPr lang="ru-RU" smtClean="0"/>
              <a:t>24.03.2021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208BC0-AC3A-C34C-8FCE-5572F14DA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326C7A-4C9B-9344-8564-0EB6844EC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41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43C848-CA60-2F4B-B7D7-371B84946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9F4275-31F3-1349-A95F-F8F05D9D1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877AA4-501B-FA45-B6EA-4152C8E62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A5CE1B-6246-9941-B7F5-0C8C9946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0C39-D95B-4535-894B-47B3EBD12A61}" type="datetime1">
              <a:rPr lang="ru-RU" smtClean="0"/>
              <a:t>24.03.2021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4A7AED9-4548-4941-A21E-0276429FB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8FF0BF-011A-104C-9F5F-5A75DB8A3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342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12A074-2EB7-F04B-B542-F9A9ADE11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93FAA0-D7A5-424E-B5FD-0C6F35F07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0132CAB-6CE0-2A4E-91E3-008CAEB19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112D6AC-26C5-0A49-83A9-8B7050A23B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ECA69C6-67AD-474E-B02D-56C530231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78C4445-C5E0-D943-87CA-6C8FC4FB8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A1A3B-7FE2-468C-8BF6-02B0682E2AC3}" type="datetime1">
              <a:rPr lang="ru-RU" smtClean="0"/>
              <a:t>24.03.2021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E311108-5F34-1745-87A9-236B6D50C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C6191DC-CD26-4540-B1B9-45D72A910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1920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F28EC9-902C-BE41-A879-DF69B480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C0C786-2573-D84C-B276-D45C151CA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CF756-7945-4F4C-A5D7-7E199450F436}" type="datetime1">
              <a:rPr lang="ru-RU" smtClean="0"/>
              <a:t>24.03.2021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11F6C0-6066-5749-846C-9D96A87C8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9900252-BF4A-CA46-A96B-14D03E45C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7589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4719823-9DD0-CD4C-A1C6-53E09C237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66780-38E5-4893-9D95-5F5E931BB7F0}" type="datetime1">
              <a:rPr lang="ru-RU" smtClean="0"/>
              <a:t>24.03.2021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DC0A834-E557-A04B-9186-33B857D14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77AF4C-9997-CD4E-9597-AC5BEEE5F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7469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56F9D3-6737-0643-9745-E250F0BA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B0F5EC-DBE3-A14F-AAD6-57DEB5F89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000F298-2005-CA4A-B647-7741CEB6B9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412ECB-887B-5E4E-B85B-45E32BEEA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1E59-1345-497E-B073-9255200C157C}" type="datetime1">
              <a:rPr lang="ru-RU" smtClean="0"/>
              <a:t>24.03.2021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64A594-D3B5-964F-A7B4-0E76AD09F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1E72DED-523C-024C-8DEF-90474502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605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A0C9BA-5E0A-7E48-B3BC-3874585DD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8095E5D-FE54-3E47-AFFA-3F43197EB9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1904CD9-7AB8-5547-99FC-EA6FFAE3E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660F6A6-F896-B64B-A630-28FE011D8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82239-5309-4A76-B268-ADBB87B197E3}" type="datetime1">
              <a:rPr lang="ru-RU" smtClean="0"/>
              <a:t>24.03.2021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3DF22F5-4CB3-0D44-9CD1-D2487346E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7912672-8A27-564C-972E-9346071A1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181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5E821-425D-844C-96A0-23FD27FB6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037DB82-030C-6841-86EC-4E06BDBE11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B26CAF-771C-8149-AA96-888A5124F8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79B4F-2DC8-4491-8914-E7007A1527C5}" type="datetime1">
              <a:rPr lang="ru-RU" smtClean="0"/>
              <a:t>24.03.2021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33A978-9577-1B4D-8FE1-AF47EFF738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0F26F0-98F2-B546-A3E7-D95F1069A8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BE309A-6F51-7444-BDDD-ED6E592E93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555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6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5.png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39EEA4-7381-FD4A-84CF-4DBCCE4B2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Шаблон презентации проекта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FD22118-BFA6-DE4A-A599-80ECA93E5D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 Day</a:t>
            </a:r>
            <a:endParaRPr lang="ru-RU" dirty="0"/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40FFBAA8-C89C-B748-8609-F7D9455EE83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423ABDF3-9ACB-4A47-B4AE-A5294FE609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205" t="14870" r="5165" b="8463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456B30-8F46-8A46-9FE1-244A7B4A22CC}"/>
                </a:ext>
              </a:extLst>
            </p:cNvPr>
            <p:cNvSpPr txBox="1"/>
            <p:nvPr/>
          </p:nvSpPr>
          <p:spPr>
            <a:xfrm>
              <a:off x="6871110" y="1716088"/>
              <a:ext cx="4872037" cy="3771900"/>
            </a:xfrm>
            <a:prstGeom prst="rect">
              <a:avLst/>
            </a:prstGeom>
            <a:solidFill>
              <a:srgbClr val="3087CB"/>
            </a:solidFill>
            <a:ln>
              <a:solidFill>
                <a:srgbClr val="3087CB"/>
              </a:solidFill>
            </a:ln>
          </p:spPr>
          <p:txBody>
            <a:bodyPr wrap="square" rtlCol="0">
              <a:spAutoFit/>
            </a:bodyPr>
            <a:lstStyle/>
            <a:p>
              <a:endParaRPr lang="ru-RU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310D7F5-9A88-F44F-9B1B-B19F08B0023E}"/>
              </a:ext>
            </a:extLst>
          </p:cNvPr>
          <p:cNvSpPr txBox="1"/>
          <p:nvPr/>
        </p:nvSpPr>
        <p:spPr>
          <a:xfrm>
            <a:off x="7230141" y="1816527"/>
            <a:ext cx="4253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Wrap the gift!</a:t>
            </a:r>
            <a:endParaRPr lang="ru-RU" sz="4800" b="1" dirty="0">
              <a:solidFill>
                <a:schemeClr val="bg1"/>
              </a:solidFill>
              <a:latin typeface="DaxlinePro-Regular" panose="02000503060000020004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C01B59-5A3D-4D46-9379-B68B21F46136}"/>
              </a:ext>
            </a:extLst>
          </p:cNvPr>
          <p:cNvSpPr txBox="1"/>
          <p:nvPr/>
        </p:nvSpPr>
        <p:spPr>
          <a:xfrm>
            <a:off x="8231981" y="2647524"/>
            <a:ext cx="3692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DaxlinePro-Regular" panose="02000503060000020004" pitchFamily="2" charset="0"/>
              </a:rPr>
              <a:t>Презентация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3069858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353229" y="536613"/>
            <a:ext cx="11161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 </a:t>
            </a:r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Игровые механики </a:t>
            </a:r>
            <a:r>
              <a:rPr lang="en-US" sz="4000" b="1" dirty="0">
                <a:solidFill>
                  <a:schemeClr val="bg1"/>
                </a:solidFill>
                <a:sym typeface="Circe"/>
              </a:rPr>
              <a:t>Wrap the gift!</a:t>
            </a:r>
            <a:r>
              <a:rPr lang="ru-RU" sz="4000" b="1" dirty="0">
                <a:solidFill>
                  <a:schemeClr val="bg1"/>
                </a:solidFill>
                <a:sym typeface="Circe"/>
              </a:rPr>
              <a:t> 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0" name="Номер слайда 1">
            <a:extLst>
              <a:ext uri="{FF2B5EF4-FFF2-40B4-BE49-F238E27FC236}">
                <a16:creationId xmlns:a16="http://schemas.microsoft.com/office/drawing/2014/main" id="{1DA81072-F09B-47D5-8EBA-94A6A252094B}"/>
              </a:ext>
            </a:extLst>
          </p:cNvPr>
          <p:cNvSpPr txBox="1">
            <a:spLocks/>
          </p:cNvSpPr>
          <p:nvPr/>
        </p:nvSpPr>
        <p:spPr>
          <a:xfrm>
            <a:off x="8763000" y="632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10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1EBE0A7-823A-4C75-9C73-DEF41F8E1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graphicFrame>
        <p:nvGraphicFramePr>
          <p:cNvPr id="15" name="Схема 14">
            <a:extLst>
              <a:ext uri="{FF2B5EF4-FFF2-40B4-BE49-F238E27FC236}">
                <a16:creationId xmlns:a16="http://schemas.microsoft.com/office/drawing/2014/main" id="{4BE7220A-8D17-42FC-B796-CFE5737947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2640973"/>
              </p:ext>
            </p:extLst>
          </p:nvPr>
        </p:nvGraphicFramePr>
        <p:xfrm>
          <a:off x="1324376" y="1244499"/>
          <a:ext cx="9543247" cy="5446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02C91EF-DD44-4587-863F-D0074B5D95F1}"/>
              </a:ext>
            </a:extLst>
          </p:cNvPr>
          <p:cNvSpPr txBox="1"/>
          <p:nvPr/>
        </p:nvSpPr>
        <p:spPr>
          <a:xfrm>
            <a:off x="6837031" y="1257892"/>
            <a:ext cx="1619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Действие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74CCF1-B74D-4CF1-A1FA-76BB75B500B2}"/>
              </a:ext>
            </a:extLst>
          </p:cNvPr>
          <p:cNvSpPr txBox="1"/>
          <p:nvPr/>
        </p:nvSpPr>
        <p:spPr>
          <a:xfrm>
            <a:off x="8514861" y="2837480"/>
            <a:ext cx="1619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Действие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C7B6D2-00ED-44C0-8C25-D795F9680CC3}"/>
              </a:ext>
            </a:extLst>
          </p:cNvPr>
          <p:cNvSpPr txBox="1"/>
          <p:nvPr/>
        </p:nvSpPr>
        <p:spPr>
          <a:xfrm>
            <a:off x="4168369" y="5351891"/>
            <a:ext cx="934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Цель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F3C566-55BB-4C68-982D-842EF49FD25B}"/>
              </a:ext>
            </a:extLst>
          </p:cNvPr>
          <p:cNvSpPr txBox="1"/>
          <p:nvPr/>
        </p:nvSpPr>
        <p:spPr>
          <a:xfrm>
            <a:off x="2077299" y="2759214"/>
            <a:ext cx="16307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Результат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0D74FB-6F20-4741-BC34-29159F6E0311}"/>
              </a:ext>
            </a:extLst>
          </p:cNvPr>
          <p:cNvSpPr txBox="1"/>
          <p:nvPr/>
        </p:nvSpPr>
        <p:spPr>
          <a:xfrm>
            <a:off x="446596" y="1263208"/>
            <a:ext cx="22997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Кор механика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1C3E37-0646-4A1C-8B9C-838E1E2F6330}"/>
              </a:ext>
            </a:extLst>
          </p:cNvPr>
          <p:cNvSpPr txBox="1"/>
          <p:nvPr/>
        </p:nvSpPr>
        <p:spPr>
          <a:xfrm>
            <a:off x="353229" y="6168092"/>
            <a:ext cx="3813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Приносит удовольствие</a:t>
            </a:r>
          </a:p>
        </p:txBody>
      </p:sp>
    </p:spTree>
    <p:extLst>
      <p:ext uri="{BB962C8B-B14F-4D97-AF65-F5344CB8AC3E}">
        <p14:creationId xmlns:p14="http://schemas.microsoft.com/office/powerpoint/2010/main" val="2755227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353229" y="536613"/>
            <a:ext cx="11161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 </a:t>
            </a:r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Игровые механики </a:t>
            </a:r>
            <a:r>
              <a:rPr lang="en-US" sz="4000" b="1" dirty="0">
                <a:solidFill>
                  <a:schemeClr val="bg1"/>
                </a:solidFill>
                <a:sym typeface="Circe"/>
              </a:rPr>
              <a:t>Wrap the gift!</a:t>
            </a:r>
            <a:r>
              <a:rPr lang="ru-RU" sz="4000" b="1" dirty="0">
                <a:solidFill>
                  <a:schemeClr val="bg1"/>
                </a:solidFill>
                <a:sym typeface="Circe"/>
              </a:rPr>
              <a:t> 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0" name="Номер слайда 1">
            <a:extLst>
              <a:ext uri="{FF2B5EF4-FFF2-40B4-BE49-F238E27FC236}">
                <a16:creationId xmlns:a16="http://schemas.microsoft.com/office/drawing/2014/main" id="{1DA81072-F09B-47D5-8EBA-94A6A252094B}"/>
              </a:ext>
            </a:extLst>
          </p:cNvPr>
          <p:cNvSpPr txBox="1">
            <a:spLocks/>
          </p:cNvSpPr>
          <p:nvPr/>
        </p:nvSpPr>
        <p:spPr>
          <a:xfrm>
            <a:off x="8763000" y="632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11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1EBE0A7-823A-4C75-9C73-DEF41F8E1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graphicFrame>
        <p:nvGraphicFramePr>
          <p:cNvPr id="15" name="Схема 14">
            <a:extLst>
              <a:ext uri="{FF2B5EF4-FFF2-40B4-BE49-F238E27FC236}">
                <a16:creationId xmlns:a16="http://schemas.microsoft.com/office/drawing/2014/main" id="{4BE7220A-8D17-42FC-B796-CFE5737947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4828355"/>
              </p:ext>
            </p:extLst>
          </p:nvPr>
        </p:nvGraphicFramePr>
        <p:xfrm>
          <a:off x="1324376" y="1244499"/>
          <a:ext cx="9543247" cy="5446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02C91EF-DD44-4587-863F-D0074B5D95F1}"/>
              </a:ext>
            </a:extLst>
          </p:cNvPr>
          <p:cNvSpPr txBox="1"/>
          <p:nvPr/>
        </p:nvSpPr>
        <p:spPr>
          <a:xfrm>
            <a:off x="6837031" y="1257892"/>
            <a:ext cx="24728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Действие/цель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74CCF1-B74D-4CF1-A1FA-76BB75B500B2}"/>
              </a:ext>
            </a:extLst>
          </p:cNvPr>
          <p:cNvSpPr txBox="1"/>
          <p:nvPr/>
        </p:nvSpPr>
        <p:spPr>
          <a:xfrm>
            <a:off x="8514861" y="2837480"/>
            <a:ext cx="934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Цель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C7B6D2-00ED-44C0-8C25-D795F9680CC3}"/>
              </a:ext>
            </a:extLst>
          </p:cNvPr>
          <p:cNvSpPr txBox="1"/>
          <p:nvPr/>
        </p:nvSpPr>
        <p:spPr>
          <a:xfrm>
            <a:off x="3455987" y="5398135"/>
            <a:ext cx="1619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Действие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F3C566-55BB-4C68-982D-842EF49FD25B}"/>
              </a:ext>
            </a:extLst>
          </p:cNvPr>
          <p:cNvSpPr txBox="1"/>
          <p:nvPr/>
        </p:nvSpPr>
        <p:spPr>
          <a:xfrm>
            <a:off x="2077299" y="2759214"/>
            <a:ext cx="16307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Результат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0D74FB-6F20-4741-BC34-29159F6E0311}"/>
              </a:ext>
            </a:extLst>
          </p:cNvPr>
          <p:cNvSpPr txBox="1"/>
          <p:nvPr/>
        </p:nvSpPr>
        <p:spPr>
          <a:xfrm>
            <a:off x="446596" y="1263208"/>
            <a:ext cx="2526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Мета механика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1C3E37-0646-4A1C-8B9C-838E1E2F6330}"/>
              </a:ext>
            </a:extLst>
          </p:cNvPr>
          <p:cNvSpPr txBox="1"/>
          <p:nvPr/>
        </p:nvSpPr>
        <p:spPr>
          <a:xfrm>
            <a:off x="353229" y="6168092"/>
            <a:ext cx="3813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Приносит удовольствие</a:t>
            </a:r>
          </a:p>
        </p:txBody>
      </p:sp>
    </p:spTree>
    <p:extLst>
      <p:ext uri="{BB962C8B-B14F-4D97-AF65-F5344CB8AC3E}">
        <p14:creationId xmlns:p14="http://schemas.microsoft.com/office/powerpoint/2010/main" val="2052355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353229" y="536613"/>
            <a:ext cx="11161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 </a:t>
            </a:r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Удержание и мотивация пользователей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6140F6C3-D3B0-4011-96D2-29FD7A054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229" y="1431975"/>
            <a:ext cx="3974222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Игровые цели:</a:t>
            </a:r>
          </a:p>
          <a:p>
            <a:r>
              <a:rPr lang="ru-RU" dirty="0">
                <a:solidFill>
                  <a:schemeClr val="bg1"/>
                </a:solidFill>
              </a:rPr>
              <a:t>Ежедневные (простые) — требуют 1-3 игровые сессии в день на выполнение; маленькие и быстрые награды</a:t>
            </a:r>
          </a:p>
          <a:p>
            <a:r>
              <a:rPr lang="ru-RU" dirty="0">
                <a:solidFill>
                  <a:schemeClr val="bg1"/>
                </a:solidFill>
              </a:rPr>
              <a:t>Еженедельные (сложные) — требуют 10-20 игровых сессий в неделю на выполнение; большие награды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" name="Номер слайда 1">
            <a:extLst>
              <a:ext uri="{FF2B5EF4-FFF2-40B4-BE49-F238E27FC236}">
                <a16:creationId xmlns:a16="http://schemas.microsoft.com/office/drawing/2014/main" id="{1DA81072-F09B-47D5-8EBA-94A6A252094B}"/>
              </a:ext>
            </a:extLst>
          </p:cNvPr>
          <p:cNvSpPr txBox="1">
            <a:spLocks/>
          </p:cNvSpPr>
          <p:nvPr/>
        </p:nvSpPr>
        <p:spPr>
          <a:xfrm>
            <a:off x="8763000" y="632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12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742B757-AAF3-4AC7-90BC-161AE788F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5719BAA-6140-4DEB-A092-38A08D443DA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273749" y="1555565"/>
            <a:ext cx="6232451" cy="314402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623BDC-77D2-4B0E-8FD0-AC45E7950FF3}"/>
              </a:ext>
            </a:extLst>
          </p:cNvPr>
          <p:cNvSpPr txBox="1"/>
          <p:nvPr/>
        </p:nvSpPr>
        <p:spPr>
          <a:xfrm>
            <a:off x="6591757" y="4925682"/>
            <a:ext cx="3596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Сценарий взаимодействия с игрой</a:t>
            </a:r>
          </a:p>
        </p:txBody>
      </p:sp>
    </p:spTree>
    <p:extLst>
      <p:ext uri="{BB962C8B-B14F-4D97-AF65-F5344CB8AC3E}">
        <p14:creationId xmlns:p14="http://schemas.microsoft.com/office/powerpoint/2010/main" val="3069080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295640" y="811035"/>
            <a:ext cx="110325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Дорожная карта 2021</a:t>
            </a:r>
          </a:p>
        </p:txBody>
      </p:sp>
      <p:graphicFrame>
        <p:nvGraphicFramePr>
          <p:cNvPr id="6" name="Схема 5">
            <a:extLst>
              <a:ext uri="{FF2B5EF4-FFF2-40B4-BE49-F238E27FC236}">
                <a16:creationId xmlns:a16="http://schemas.microsoft.com/office/drawing/2014/main" id="{C9458F37-3F60-4FA7-8965-94B5315D8F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2854023"/>
              </p:ext>
            </p:extLst>
          </p:nvPr>
        </p:nvGraphicFramePr>
        <p:xfrm>
          <a:off x="630953" y="1109663"/>
          <a:ext cx="10930093" cy="5353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Номер слайда 1">
            <a:extLst>
              <a:ext uri="{FF2B5EF4-FFF2-40B4-BE49-F238E27FC236}">
                <a16:creationId xmlns:a16="http://schemas.microsoft.com/office/drawing/2014/main" id="{162F02E0-5359-4C96-B4B4-232BBB2F824E}"/>
              </a:ext>
            </a:extLst>
          </p:cNvPr>
          <p:cNvSpPr txBox="1">
            <a:spLocks/>
          </p:cNvSpPr>
          <p:nvPr/>
        </p:nvSpPr>
        <p:spPr>
          <a:xfrm>
            <a:off x="8763000" y="632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13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7254DB8-A040-4CC3-8A92-DD5BEE95DF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83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295640" y="277050"/>
            <a:ext cx="110325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Команда проекта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B0EB2A-E5F0-AF40-A932-745D2FCF6C7C}"/>
              </a:ext>
            </a:extLst>
          </p:cNvPr>
          <p:cNvSpPr txBox="1"/>
          <p:nvPr/>
        </p:nvSpPr>
        <p:spPr>
          <a:xfrm>
            <a:off x="141117" y="5494309"/>
            <a:ext cx="10901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Контакты: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Email: gvovak@gmail.com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Сайт: </a:t>
            </a:r>
            <a:r>
              <a:rPr lang="en-US" dirty="0">
                <a:solidFill>
                  <a:schemeClr val="bg1"/>
                </a:solidFill>
              </a:rPr>
              <a:t>https://github.com/orgs/KappaTych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Номер слайда 1">
            <a:extLst>
              <a:ext uri="{FF2B5EF4-FFF2-40B4-BE49-F238E27FC236}">
                <a16:creationId xmlns:a16="http://schemas.microsoft.com/office/drawing/2014/main" id="{46DEBD59-FE45-41B7-85A5-4FDA43C332B9}"/>
              </a:ext>
            </a:extLst>
          </p:cNvPr>
          <p:cNvSpPr txBox="1">
            <a:spLocks/>
          </p:cNvSpPr>
          <p:nvPr/>
        </p:nvSpPr>
        <p:spPr>
          <a:xfrm>
            <a:off x="8763000" y="632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14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5A6A318-3C90-49ED-AAA2-DEF929A72350}"/>
              </a:ext>
            </a:extLst>
          </p:cNvPr>
          <p:cNvGrpSpPr/>
          <p:nvPr/>
        </p:nvGrpSpPr>
        <p:grpSpPr>
          <a:xfrm>
            <a:off x="542653" y="1777761"/>
            <a:ext cx="11106695" cy="3302479"/>
            <a:chOff x="274999" y="1473241"/>
            <a:chExt cx="11106695" cy="3302479"/>
          </a:xfrm>
        </p:grpSpPr>
        <p:sp>
          <p:nvSpPr>
            <p:cNvPr id="15" name="Автор идеи, отвечает за стратегическое планирование">
              <a:extLst>
                <a:ext uri="{FF2B5EF4-FFF2-40B4-BE49-F238E27FC236}">
                  <a16:creationId xmlns:a16="http://schemas.microsoft.com/office/drawing/2014/main" id="{C4BB613E-BBB9-477A-901B-62F12D2591BE}"/>
                </a:ext>
              </a:extLst>
            </p:cNvPr>
            <p:cNvSpPr txBox="1"/>
            <p:nvPr/>
          </p:nvSpPr>
          <p:spPr>
            <a:xfrm>
              <a:off x="367721" y="4088354"/>
              <a:ext cx="1623824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2500" b="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sz="18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Автор</a:t>
              </a:r>
              <a:r>
                <a:rPr sz="1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sz="18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идеи</a:t>
              </a:r>
              <a:r>
                <a:rPr sz="1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</a:t>
              </a:r>
              <a:r>
                <a:rPr lang="ru-RU" sz="18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лид</a:t>
              </a:r>
              <a:r>
                <a:rPr lang="ru-RU" sz="1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проекта</a:t>
              </a:r>
              <a:endParaRPr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Веб-дизайнер, делала сайты для …">
              <a:extLst>
                <a:ext uri="{FF2B5EF4-FFF2-40B4-BE49-F238E27FC236}">
                  <a16:creationId xmlns:a16="http://schemas.microsoft.com/office/drawing/2014/main" id="{71742496-A986-48C6-B998-ACE73F7E5B63}"/>
                </a:ext>
              </a:extLst>
            </p:cNvPr>
            <p:cNvSpPr txBox="1"/>
            <p:nvPr/>
          </p:nvSpPr>
          <p:spPr>
            <a:xfrm>
              <a:off x="2425900" y="4119130"/>
              <a:ext cx="1853746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2500" b="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ru-RU" sz="1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Программист-геймдизайнер</a:t>
              </a:r>
              <a:endParaRPr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Программист, работает в Яндексе">
              <a:extLst>
                <a:ext uri="{FF2B5EF4-FFF2-40B4-BE49-F238E27FC236}">
                  <a16:creationId xmlns:a16="http://schemas.microsoft.com/office/drawing/2014/main" id="{E92F65BD-6604-4764-9C89-2EF9375B3421}"/>
                </a:ext>
              </a:extLst>
            </p:cNvPr>
            <p:cNvSpPr txBox="1"/>
            <p:nvPr/>
          </p:nvSpPr>
          <p:spPr>
            <a:xfrm>
              <a:off x="4852540" y="4090902"/>
              <a:ext cx="1721514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2500" b="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sz="1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Backend-</a:t>
              </a:r>
              <a:r>
                <a:rPr lang="ru-RU" sz="1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программист</a:t>
              </a:r>
              <a:endParaRPr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Отвечает за рекламу и продвижение">
              <a:extLst>
                <a:ext uri="{FF2B5EF4-FFF2-40B4-BE49-F238E27FC236}">
                  <a16:creationId xmlns:a16="http://schemas.microsoft.com/office/drawing/2014/main" id="{6E4A2C06-0D9C-499E-8F1E-C53FE851CDF7}"/>
                </a:ext>
              </a:extLst>
            </p:cNvPr>
            <p:cNvSpPr txBox="1"/>
            <p:nvPr/>
          </p:nvSpPr>
          <p:spPr>
            <a:xfrm>
              <a:off x="7144332" y="4090902"/>
              <a:ext cx="1899485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2500" b="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ru-RU" sz="1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Программист-тестировщик</a:t>
              </a:r>
              <a:endParaRPr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Иван Иванов">
              <a:extLst>
                <a:ext uri="{FF2B5EF4-FFF2-40B4-BE49-F238E27FC236}">
                  <a16:creationId xmlns:a16="http://schemas.microsoft.com/office/drawing/2014/main" id="{518DBDFB-B5E0-4404-9066-199DE9574873}"/>
                </a:ext>
              </a:extLst>
            </p:cNvPr>
            <p:cNvSpPr txBox="1"/>
            <p:nvPr/>
          </p:nvSpPr>
          <p:spPr>
            <a:xfrm>
              <a:off x="367721" y="3438916"/>
              <a:ext cx="1623824" cy="69352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350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/>
              <a:r>
                <a:rPr lang="ru-RU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Глушков Владимир</a:t>
              </a:r>
              <a:endPara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Дарья Кузнецова">
              <a:extLst>
                <a:ext uri="{FF2B5EF4-FFF2-40B4-BE49-F238E27FC236}">
                  <a16:creationId xmlns:a16="http://schemas.microsoft.com/office/drawing/2014/main" id="{5B109D36-D9AA-41E2-802E-5A0C330AFB08}"/>
                </a:ext>
              </a:extLst>
            </p:cNvPr>
            <p:cNvSpPr txBox="1"/>
            <p:nvPr/>
          </p:nvSpPr>
          <p:spPr>
            <a:xfrm>
              <a:off x="2431765" y="3438915"/>
              <a:ext cx="1853746" cy="69352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350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/>
              <a:r>
                <a:rPr lang="ru-RU" sz="24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Заборцева</a:t>
              </a:r>
              <a:r>
                <a:rPr lang="ru-RU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br>
                <a:rPr lang="ru-RU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Дарья</a:t>
              </a:r>
              <a:endPara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Андрей Андреев">
              <a:extLst>
                <a:ext uri="{FF2B5EF4-FFF2-40B4-BE49-F238E27FC236}">
                  <a16:creationId xmlns:a16="http://schemas.microsoft.com/office/drawing/2014/main" id="{C0AA41DE-1250-4934-8844-21FCCAB8D50D}"/>
                </a:ext>
              </a:extLst>
            </p:cNvPr>
            <p:cNvSpPr txBox="1"/>
            <p:nvPr/>
          </p:nvSpPr>
          <p:spPr>
            <a:xfrm>
              <a:off x="4691804" y="3427426"/>
              <a:ext cx="2048886" cy="69352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350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/>
              <a:r>
                <a:rPr lang="ru-RU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Пальчевский Виталий</a:t>
              </a:r>
              <a:endPara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Анна Иванова">
              <a:extLst>
                <a:ext uri="{FF2B5EF4-FFF2-40B4-BE49-F238E27FC236}">
                  <a16:creationId xmlns:a16="http://schemas.microsoft.com/office/drawing/2014/main" id="{B1641738-413A-4ED8-B4F2-175505483255}"/>
                </a:ext>
              </a:extLst>
            </p:cNvPr>
            <p:cNvSpPr txBox="1"/>
            <p:nvPr/>
          </p:nvSpPr>
          <p:spPr>
            <a:xfrm>
              <a:off x="7144332" y="3385742"/>
              <a:ext cx="1899485" cy="69352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350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/>
              <a:r>
                <a:rPr lang="ru-RU" sz="24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Подчувалов</a:t>
              </a:r>
              <a:r>
                <a:rPr lang="ru-RU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Антон</a:t>
              </a:r>
              <a:endPara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Отвечает за рекламу и продвижение">
              <a:extLst>
                <a:ext uri="{FF2B5EF4-FFF2-40B4-BE49-F238E27FC236}">
                  <a16:creationId xmlns:a16="http://schemas.microsoft.com/office/drawing/2014/main" id="{F8FA69E6-BBF5-4310-B3E1-0CD76709F591}"/>
                </a:ext>
              </a:extLst>
            </p:cNvPr>
            <p:cNvSpPr txBox="1"/>
            <p:nvPr/>
          </p:nvSpPr>
          <p:spPr>
            <a:xfrm>
              <a:off x="9614095" y="4088354"/>
              <a:ext cx="1721515" cy="41036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2500" b="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ru-RU" sz="2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Программист</a:t>
              </a:r>
            </a:p>
          </p:txBody>
        </p:sp>
        <p:sp>
          <p:nvSpPr>
            <p:cNvPr id="27" name="Анна Иванова">
              <a:extLst>
                <a:ext uri="{FF2B5EF4-FFF2-40B4-BE49-F238E27FC236}">
                  <a16:creationId xmlns:a16="http://schemas.microsoft.com/office/drawing/2014/main" id="{B77A70FE-8EB7-434B-A045-1DE37B3BA627}"/>
                </a:ext>
              </a:extLst>
            </p:cNvPr>
            <p:cNvSpPr txBox="1"/>
            <p:nvPr/>
          </p:nvSpPr>
          <p:spPr>
            <a:xfrm>
              <a:off x="9655404" y="3434987"/>
              <a:ext cx="1632376" cy="69352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lnSpc>
                  <a:spcPct val="80000"/>
                </a:lnSpc>
                <a:defRPr sz="3500">
                  <a:latin typeface="Circe"/>
                  <a:ea typeface="Circe"/>
                  <a:cs typeface="Circe"/>
                  <a:sym typeface="Circe"/>
                </a:defRPr>
              </a:lvl1pPr>
            </a:lstStyle>
            <a:p>
              <a:pPr algn="ctr"/>
              <a:r>
                <a:rPr lang="ru-RU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Потоцкая Анастасия</a:t>
              </a:r>
              <a:endPara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DA5082C9-E165-4265-AE5B-433C5A279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59560" y="1491047"/>
              <a:ext cx="1669030" cy="1823332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0FA7F0D8-E757-45B5-9103-9C4CA65207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447" r="5055" b="33005"/>
            <a:stretch/>
          </p:blipFill>
          <p:spPr>
            <a:xfrm>
              <a:off x="2532612" y="1473241"/>
              <a:ext cx="1640322" cy="182020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0" name="Рисунок 29">
              <a:extLst>
                <a:ext uri="{FF2B5EF4-FFF2-40B4-BE49-F238E27FC236}">
                  <a16:creationId xmlns:a16="http://schemas.microsoft.com/office/drawing/2014/main" id="{17A5EAE0-A3FB-4DDC-8090-8B6132CC7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1491" y="1473241"/>
              <a:ext cx="1820203" cy="1820203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1" name="Рисунок 30">
              <a:extLst>
                <a:ext uri="{FF2B5EF4-FFF2-40B4-BE49-F238E27FC236}">
                  <a16:creationId xmlns:a16="http://schemas.microsoft.com/office/drawing/2014/main" id="{1B684471-9EB0-47D2-95F7-C265233A8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5835" y="1486858"/>
              <a:ext cx="1820824" cy="182082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2" name="Рисунок 31">
              <a:extLst>
                <a:ext uri="{FF2B5EF4-FFF2-40B4-BE49-F238E27FC236}">
                  <a16:creationId xmlns:a16="http://schemas.microsoft.com/office/drawing/2014/main" id="{1952EB67-4FC7-417E-A59B-9B6302082C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23740" b="13208"/>
            <a:stretch/>
          </p:blipFill>
          <p:spPr>
            <a:xfrm>
              <a:off x="274999" y="1486858"/>
              <a:ext cx="1623824" cy="1820203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90B0A48E-67AF-4AC7-B808-F292C2AF65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81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515412" y="3075057"/>
            <a:ext cx="11161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Спасибо за внимание!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0" name="Номер слайда 1">
            <a:extLst>
              <a:ext uri="{FF2B5EF4-FFF2-40B4-BE49-F238E27FC236}">
                <a16:creationId xmlns:a16="http://schemas.microsoft.com/office/drawing/2014/main" id="{1DA81072-F09B-47D5-8EBA-94A6A252094B}"/>
              </a:ext>
            </a:extLst>
          </p:cNvPr>
          <p:cNvSpPr txBox="1">
            <a:spLocks/>
          </p:cNvSpPr>
          <p:nvPr/>
        </p:nvSpPr>
        <p:spPr>
          <a:xfrm>
            <a:off x="8763000" y="632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15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742B757-AAF3-4AC7-90BC-161AE788F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94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49BD73-20EE-9F4E-8AED-3D27883182E1}"/>
              </a:ext>
            </a:extLst>
          </p:cNvPr>
          <p:cNvSpPr txBox="1"/>
          <p:nvPr/>
        </p:nvSpPr>
        <p:spPr>
          <a:xfrm>
            <a:off x="314325" y="334056"/>
            <a:ext cx="114607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Гипотезы</a:t>
            </a:r>
            <a:r>
              <a:rPr lang="ru-RU" sz="2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E711A0-6364-A341-ADEA-F5599A217F97}"/>
              </a:ext>
            </a:extLst>
          </p:cNvPr>
          <p:cNvSpPr txBox="1"/>
          <p:nvPr/>
        </p:nvSpPr>
        <p:spPr>
          <a:xfrm>
            <a:off x="314325" y="1419072"/>
            <a:ext cx="73580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TODO </a:t>
            </a:r>
            <a:r>
              <a:rPr lang="ru-RU" sz="3200" dirty="0">
                <a:solidFill>
                  <a:schemeClr val="bg1"/>
                </a:solidFill>
              </a:rPr>
              <a:t>придумать или забить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F7BE326-3D4C-4C60-A1AA-084A9F6EE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ECAC204-2CE5-4925-81DC-084528836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16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810955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248711" y="429891"/>
            <a:ext cx="110325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 </a:t>
            </a:r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Конкуренты</a:t>
            </a:r>
          </a:p>
        </p:txBody>
      </p:sp>
      <p:graphicFrame>
        <p:nvGraphicFramePr>
          <p:cNvPr id="6" name="Таблица">
            <a:extLst>
              <a:ext uri="{FF2B5EF4-FFF2-40B4-BE49-F238E27FC236}">
                <a16:creationId xmlns:a16="http://schemas.microsoft.com/office/drawing/2014/main" id="{EE515833-51E6-44C6-88B9-1B3B72157C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3199006"/>
              </p:ext>
            </p:extLst>
          </p:nvPr>
        </p:nvGraphicFramePr>
        <p:xfrm>
          <a:off x="78320" y="1811032"/>
          <a:ext cx="11999633" cy="4033778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27003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26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443622649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977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7339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 b="1" dirty="0" err="1">
                          <a:solidFill>
                            <a:schemeClr val="tx1"/>
                          </a:solidFill>
                          <a:sym typeface="Circe"/>
                        </a:rPr>
                        <a:t>Свойство</a:t>
                      </a:r>
                      <a:endParaRPr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Circe Bold"/>
                        <a:cs typeface="Arial" panose="020B0604020202020204" pitchFamily="34" charset="0"/>
                        <a:sym typeface="Circe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80000"/>
                        </a:lnSpc>
                        <a:defRPr sz="1800"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sym typeface="Circe"/>
                        </a:rPr>
                        <a:t>Wrap the gift!</a:t>
                      </a:r>
                      <a:r>
                        <a:rPr lang="ru-RU" sz="2000" b="1" dirty="0">
                          <a:solidFill>
                            <a:schemeClr val="tx1"/>
                          </a:solidFill>
                          <a:sym typeface="Circe"/>
                        </a:rPr>
                        <a:t> (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sym typeface="Circe"/>
                        </a:rPr>
                        <a:t>MVP)</a:t>
                      </a:r>
                      <a:endParaRPr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Circe Bold"/>
                        <a:cs typeface="Arial" panose="020B0604020202020204" pitchFamily="34" charset="0"/>
                        <a:sym typeface="Circe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80000"/>
                        </a:lnSpc>
                        <a:defRPr sz="1800"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sym typeface="Circe"/>
                        </a:rPr>
                        <a:t>Wrap the gift!</a:t>
                      </a:r>
                      <a:r>
                        <a:rPr lang="ru-RU" sz="2000" b="1" dirty="0">
                          <a:solidFill>
                            <a:schemeClr val="tx1"/>
                          </a:solidFill>
                          <a:sym typeface="Circe"/>
                        </a:rPr>
                        <a:t> </a:t>
                      </a:r>
                      <a:endParaRPr lang="en-US" sz="2000" b="1" dirty="0">
                        <a:solidFill>
                          <a:schemeClr val="tx1"/>
                        </a:solidFill>
                        <a:sym typeface="Circe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80000"/>
                        </a:lnSpc>
                        <a:defRPr sz="1800"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sym typeface="Circe"/>
                        </a:rPr>
                        <a:t>???</a:t>
                      </a:r>
                      <a:endParaRPr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Circe Bold"/>
                        <a:cs typeface="Arial" panose="020B0604020202020204" pitchFamily="34" charset="0"/>
                        <a:sym typeface="Circe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80000"/>
                        </a:lnSpc>
                        <a:defRPr sz="1800"/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sym typeface="Circe"/>
                        </a:rPr>
                        <a:t>???</a:t>
                      </a:r>
                      <a:endParaRPr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Circe Bold"/>
                        <a:cs typeface="Arial" panose="020B0604020202020204" pitchFamily="34" charset="0"/>
                        <a:sym typeface="Circe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80000"/>
                        </a:lnSpc>
                        <a:defRPr sz="1800"/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sym typeface="Circe"/>
                        </a:rPr>
                        <a:t>???</a:t>
                      </a:r>
                      <a:endParaRPr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Circe Bold"/>
                        <a:cs typeface="Arial" panose="020B0604020202020204" pitchFamily="34" charset="0"/>
                        <a:sym typeface="Circe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3395">
                <a:tc>
                  <a:txBody>
                    <a:bodyPr/>
                    <a:lstStyle/>
                    <a:p>
                      <a:pPr defTabSz="914400">
                        <a:defRPr sz="2400">
                          <a:latin typeface="Circe"/>
                          <a:ea typeface="Circe"/>
                          <a:cs typeface="Circe"/>
                          <a:sym typeface="Circe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lang="en-US"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3395">
                <a:tc>
                  <a:txBody>
                    <a:bodyPr/>
                    <a:lstStyle/>
                    <a:p>
                      <a:pPr defTabSz="914400">
                        <a:defRPr sz="2400">
                          <a:latin typeface="Circe"/>
                          <a:ea typeface="Circe"/>
                          <a:cs typeface="Circe"/>
                          <a:sym typeface="Circe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lang="ru-RU"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3395">
                <a:tc>
                  <a:txBody>
                    <a:bodyPr/>
                    <a:lstStyle/>
                    <a:p>
                      <a:pPr defTabSz="914400">
                        <a:defRPr sz="2400">
                          <a:latin typeface="Circe"/>
                          <a:ea typeface="Circe"/>
                          <a:cs typeface="Circe"/>
                          <a:sym typeface="Circe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3395">
                <a:tc>
                  <a:txBody>
                    <a:bodyPr/>
                    <a:lstStyle/>
                    <a:p>
                      <a:pPr defTabSz="914400">
                        <a:defRPr sz="2400">
                          <a:latin typeface="Circe"/>
                          <a:ea typeface="Circe"/>
                          <a:cs typeface="Circe"/>
                          <a:sym typeface="Circe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3395">
                <a:tc>
                  <a:txBody>
                    <a:bodyPr/>
                    <a:lstStyle/>
                    <a:p>
                      <a:pPr defTabSz="914400">
                        <a:defRPr sz="2400">
                          <a:latin typeface="Circe"/>
                          <a:ea typeface="Circe"/>
                          <a:cs typeface="Circe"/>
                          <a:sym typeface="Circe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3395"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5000">
                          <a:latin typeface="Circe Extra Bold"/>
                          <a:ea typeface="Circe Extra Bold"/>
                          <a:cs typeface="Circe Extra Bold"/>
                          <a:sym typeface="Circe Extra Bold"/>
                        </a:defRPr>
                      </a:pPr>
                      <a:endParaRPr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Номер слайда 1">
            <a:extLst>
              <a:ext uri="{FF2B5EF4-FFF2-40B4-BE49-F238E27FC236}">
                <a16:creationId xmlns:a16="http://schemas.microsoft.com/office/drawing/2014/main" id="{80307BEE-5FC1-48E5-9B2E-7664A09E30AA}"/>
              </a:ext>
            </a:extLst>
          </p:cNvPr>
          <p:cNvSpPr txBox="1">
            <a:spLocks/>
          </p:cNvSpPr>
          <p:nvPr/>
        </p:nvSpPr>
        <p:spPr>
          <a:xfrm>
            <a:off x="8763000" y="632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17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3E1ABCF-5DEC-4A01-8362-614BECE54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46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314325" y="528584"/>
            <a:ext cx="11415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Опрос целевой аудитории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EA9A55-EEC9-4743-BF8E-3E1F49471047}"/>
              </a:ext>
            </a:extLst>
          </p:cNvPr>
          <p:cNvSpPr txBox="1"/>
          <p:nvPr/>
        </p:nvSpPr>
        <p:spPr>
          <a:xfrm>
            <a:off x="314325" y="1155865"/>
            <a:ext cx="10901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DaxlinePro-Bold" panose="02000503060000020004" pitchFamily="2" charset="0"/>
              </a:rPr>
              <a:t>TODO </a:t>
            </a:r>
            <a:r>
              <a:rPr lang="ru-RU" b="1" dirty="0">
                <a:solidFill>
                  <a:schemeClr val="bg1"/>
                </a:solidFill>
                <a:latin typeface="DaxlinePro-Bold" panose="02000503060000020004" pitchFamily="2" charset="0"/>
              </a:rPr>
              <a:t>его не будет, потому что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Номер слайда 1">
            <a:extLst>
              <a:ext uri="{FF2B5EF4-FFF2-40B4-BE49-F238E27FC236}">
                <a16:creationId xmlns:a16="http://schemas.microsoft.com/office/drawing/2014/main" id="{1D7CD647-158B-44CB-B04B-2C0A30EC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18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9A62F7A-EDCA-44DC-8FE4-A0E8BD6C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415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15E486C-A231-7144-A612-F4359F17D3DF}"/>
              </a:ext>
            </a:extLst>
          </p:cNvPr>
          <p:cNvSpPr txBox="1"/>
          <p:nvPr/>
        </p:nvSpPr>
        <p:spPr>
          <a:xfrm>
            <a:off x="454561" y="716960"/>
            <a:ext cx="86799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Проект </a:t>
            </a:r>
            <a:r>
              <a:rPr lang="en-US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Wrap the gift!</a:t>
            </a:r>
            <a:endParaRPr lang="ru-RU" sz="4000" b="1" dirty="0">
              <a:solidFill>
                <a:schemeClr val="bg1"/>
              </a:solidFill>
              <a:latin typeface="DaxlinePro-Regular" panose="02000503060000020004" pitchFamily="2" charset="0"/>
            </a:endParaRPr>
          </a:p>
          <a:p>
            <a:endParaRPr lang="ru-RU" sz="4000" b="1" dirty="0">
              <a:solidFill>
                <a:schemeClr val="bg1"/>
              </a:solidFill>
              <a:latin typeface="DaxlinePro-Regular" panose="02000503060000020004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20CDE63-6ED5-4EA8-A660-BA79ABB07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sp>
        <p:nvSpPr>
          <p:cNvPr id="9" name="Объект 8">
            <a:extLst>
              <a:ext uri="{FF2B5EF4-FFF2-40B4-BE49-F238E27FC236}">
                <a16:creationId xmlns:a16="http://schemas.microsoft.com/office/drawing/2014/main" id="{A0556850-764C-4C83-808D-99FE25257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854" y="1646966"/>
            <a:ext cx="5047239" cy="4351338"/>
          </a:xfrm>
        </p:spPr>
        <p:txBody>
          <a:bodyPr/>
          <a:lstStyle/>
          <a:p>
            <a:pPr marL="0" indent="0">
              <a:buNone/>
            </a:pPr>
            <a:r>
              <a:rPr lang="ru-RU" sz="2800" dirty="0">
                <a:solidFill>
                  <a:schemeClr val="bg1"/>
                </a:solidFill>
                <a:latin typeface="DaxlinePro-Regular" panose="02000503060000020004" pitchFamily="2" charset="0"/>
              </a:rPr>
              <a:t>Это игра в жанре </a:t>
            </a:r>
            <a:r>
              <a:rPr lang="en-US" sz="2800" dirty="0">
                <a:solidFill>
                  <a:schemeClr val="bg1"/>
                </a:solidFill>
                <a:latin typeface="DaxlinePro-Regular" panose="02000503060000020004" pitchFamily="2" charset="0"/>
              </a:rPr>
              <a:t>hyper casual</a:t>
            </a:r>
            <a:r>
              <a:rPr lang="ru-RU" dirty="0">
                <a:solidFill>
                  <a:schemeClr val="bg1"/>
                </a:solidFill>
                <a:latin typeface="DaxlinePro-Regular" panose="02000503060000020004" pitchFamily="2" charset="0"/>
              </a:rPr>
              <a:t>.</a:t>
            </a:r>
          </a:p>
          <a:p>
            <a:pPr marL="0" indent="0">
              <a:buNone/>
            </a:pPr>
            <a:r>
              <a:rPr lang="ru-RU" sz="2800" dirty="0">
                <a:solidFill>
                  <a:schemeClr val="bg1"/>
                </a:solidFill>
                <a:latin typeface="DaxlinePro-Regular" panose="02000503060000020004" pitchFamily="2" charset="0"/>
              </a:rPr>
              <a:t>В ней игроку предстоит заниматься увлекательной упаковкой подарков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DaxlinePro-Regular" panose="02000503060000020004" pitchFamily="2" charset="0"/>
              </a:rPr>
              <a:t>				</a:t>
            </a:r>
            <a:endParaRPr lang="ru-RU" sz="2800" dirty="0">
              <a:solidFill>
                <a:schemeClr val="bg1"/>
              </a:solidFill>
              <a:latin typeface="DaxlinePro-Regular" panose="02000503060000020004" pitchFamily="2" charset="0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8F7555-89DE-4BB8-A3C3-467B946BA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2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FCA9F2-6919-4BDA-BEDF-F6C0E1550FAA}"/>
              </a:ext>
            </a:extLst>
          </p:cNvPr>
          <p:cNvSpPr txBox="1"/>
          <p:nvPr/>
        </p:nvSpPr>
        <p:spPr>
          <a:xfrm>
            <a:off x="1121790" y="24415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0" name="Рисунок 9" descr="Изображение выглядит как красный, подарочная упаковка&#10;&#10;Автоматически созданное описание">
            <a:extLst>
              <a:ext uri="{FF2B5EF4-FFF2-40B4-BE49-F238E27FC236}">
                <a16:creationId xmlns:a16="http://schemas.microsoft.com/office/drawing/2014/main" id="{ADC5B40B-F635-4BA5-9C96-08841A5B8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6622" y="2626208"/>
            <a:ext cx="2916424" cy="324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299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652C944-0711-BE44-8754-EFE39633EFA1}"/>
              </a:ext>
            </a:extLst>
          </p:cNvPr>
          <p:cNvSpPr/>
          <p:nvPr/>
        </p:nvSpPr>
        <p:spPr>
          <a:xfrm>
            <a:off x="328832" y="425915"/>
            <a:ext cx="114276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ru-RU" sz="4000" b="1" dirty="0">
                <a:solidFill>
                  <a:schemeClr val="bg1"/>
                </a:solidFill>
                <a:latin typeface="DaxlinePro-Light" panose="02000503040000020004" pitchFamily="2" charset="0"/>
              </a:rPr>
              <a:t>Поле проблем</a:t>
            </a:r>
            <a:endParaRPr lang="ru-RU" sz="4000" b="1" dirty="0">
              <a:solidFill>
                <a:schemeClr val="bg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962ECF-37FE-4A3A-9538-4FD67E5A3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sp>
        <p:nvSpPr>
          <p:cNvPr id="7" name="Объект 6">
            <a:extLst>
              <a:ext uri="{FF2B5EF4-FFF2-40B4-BE49-F238E27FC236}">
                <a16:creationId xmlns:a16="http://schemas.microsoft.com/office/drawing/2014/main" id="{7DE0CE7A-436E-4B0E-A209-BB90C21E5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Наша игра не стремится решать какие-либо глобальные проблемы. Она лишь предоставляет игрокам способ весело провести время без его траты на обучение механикам игры.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F672F1F-3CEF-479C-B196-72E81E54D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3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804807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AA03EF-8FD6-9A4C-A43E-010CE1F269A1}"/>
              </a:ext>
            </a:extLst>
          </p:cNvPr>
          <p:cNvSpPr txBox="1"/>
          <p:nvPr/>
        </p:nvSpPr>
        <p:spPr>
          <a:xfrm>
            <a:off x="452438" y="550615"/>
            <a:ext cx="109013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MVP</a:t>
            </a:r>
            <a:endParaRPr lang="ru-RU" sz="4000" b="1" dirty="0">
              <a:solidFill>
                <a:schemeClr val="bg1"/>
              </a:solidFill>
              <a:latin typeface="DaxlinePro-Regular" panose="02000503060000020004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66CE4CF-BA22-4355-9A2D-EAAE15DEB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F774918-046E-4BE7-874E-219B11074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4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graphicFrame>
        <p:nvGraphicFramePr>
          <p:cNvPr id="7" name="Схема 6">
            <a:extLst>
              <a:ext uri="{FF2B5EF4-FFF2-40B4-BE49-F238E27FC236}">
                <a16:creationId xmlns:a16="http://schemas.microsoft.com/office/drawing/2014/main" id="{6F825AD2-5657-4877-B8AA-B64A69C153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1935414"/>
              </p:ext>
            </p:extLst>
          </p:nvPr>
        </p:nvGraphicFramePr>
        <p:xfrm>
          <a:off x="452438" y="1258501"/>
          <a:ext cx="8983227" cy="1973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7" name="Рисунок 2">
            <a:extLst>
              <a:ext uri="{FF2B5EF4-FFF2-40B4-BE49-F238E27FC236}">
                <a16:creationId xmlns:a16="http://schemas.microsoft.com/office/drawing/2014/main" id="{D3E3F1B0-C50C-4C01-A29B-C392E2C6F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028" y="3140664"/>
            <a:ext cx="1876425" cy="24955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Рисунок 11">
            <a:extLst>
              <a:ext uri="{FF2B5EF4-FFF2-40B4-BE49-F238E27FC236}">
                <a16:creationId xmlns:a16="http://schemas.microsoft.com/office/drawing/2014/main" id="{43D4C076-519F-436A-AB69-F614B5181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679" y="3140664"/>
            <a:ext cx="1866900" cy="24955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Рисунок 12">
            <a:extLst>
              <a:ext uri="{FF2B5EF4-FFF2-40B4-BE49-F238E27FC236}">
                <a16:creationId xmlns:a16="http://schemas.microsoft.com/office/drawing/2014/main" id="{1364C740-D699-4F62-9C8F-EA521C631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9616" y="3103949"/>
            <a:ext cx="1866900" cy="24955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6C2437-DC48-48CD-B384-A7094AD92A06}"/>
              </a:ext>
            </a:extLst>
          </p:cNvPr>
          <p:cNvSpPr txBox="1"/>
          <p:nvPr/>
        </p:nvSpPr>
        <p:spPr>
          <a:xfrm>
            <a:off x="3920749" y="5811616"/>
            <a:ext cx="3964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Наброски внутриигрового интерфейса</a:t>
            </a:r>
          </a:p>
        </p:txBody>
      </p:sp>
    </p:spTree>
    <p:extLst>
      <p:ext uri="{BB962C8B-B14F-4D97-AF65-F5344CB8AC3E}">
        <p14:creationId xmlns:p14="http://schemas.microsoft.com/office/powerpoint/2010/main" val="112875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123568" y="533400"/>
            <a:ext cx="112828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Образ потенциального клиента</a:t>
            </a:r>
          </a:p>
        </p:txBody>
      </p:sp>
      <p:sp>
        <p:nvSpPr>
          <p:cNvPr id="19" name="Объект 18">
            <a:extLst>
              <a:ext uri="{FF2B5EF4-FFF2-40B4-BE49-F238E27FC236}">
                <a16:creationId xmlns:a16="http://schemas.microsoft.com/office/drawing/2014/main" id="{0B904F22-AAF7-4D51-ABBC-DEAF10CEE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DaxlinePro-Bold"/>
              </a:rPr>
              <a:t>И</a:t>
            </a:r>
            <a:r>
              <a:rPr lang="ru-RU" sz="2800" dirty="0">
                <a:solidFill>
                  <a:schemeClr val="bg1"/>
                </a:solidFill>
                <a:latin typeface="DaxlinePro-Bold"/>
              </a:rPr>
              <a:t>гра предназначена для широкого круга пользователей, независимо от их пола, возраста и круга интересов</a:t>
            </a:r>
            <a:endParaRPr lang="ru-RU" dirty="0">
              <a:solidFill>
                <a:schemeClr val="bg1"/>
              </a:solidFill>
              <a:latin typeface="DaxlinePro-Bold"/>
            </a:endParaRPr>
          </a:p>
        </p:txBody>
      </p:sp>
      <p:sp>
        <p:nvSpPr>
          <p:cNvPr id="10" name="Номер слайда 1">
            <a:extLst>
              <a:ext uri="{FF2B5EF4-FFF2-40B4-BE49-F238E27FC236}">
                <a16:creationId xmlns:a16="http://schemas.microsoft.com/office/drawing/2014/main" id="{8890D09E-40FB-4561-B13C-7C8059A1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5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7AD6630-805B-4676-809A-BCB30269E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441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D30556-7AB2-A945-A4A0-8FDD603805D8}"/>
              </a:ext>
            </a:extLst>
          </p:cNvPr>
          <p:cNvSpPr txBox="1"/>
          <p:nvPr/>
        </p:nvSpPr>
        <p:spPr>
          <a:xfrm>
            <a:off x="356528" y="628233"/>
            <a:ext cx="112828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Ценностное предложение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4B633FFF-7799-4F97-A322-E5F19061A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54795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DaxlinePro-Bold"/>
              </a:rPr>
              <a:t>Игра предлагает простой геймплей, состоящий из общеизвестных механик, не требующих обучения или богатого игрового опыта.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57163A-316C-45F6-A2DB-7CDED98D5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6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C2B38F3-02DE-480F-9F5A-6366F2E74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6F4DAE6-B4DB-4AE4-AB55-C4DD8244FD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5971" y="1336119"/>
            <a:ext cx="2424629" cy="33136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A463D4-3BC7-4DC7-8065-BA10E59912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9171" y="1336119"/>
            <a:ext cx="2424629" cy="33136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257BB8-E227-4651-897D-01B0600BDE86}"/>
              </a:ext>
            </a:extLst>
          </p:cNvPr>
          <p:cNvSpPr txBox="1"/>
          <p:nvPr/>
        </p:nvSpPr>
        <p:spPr>
          <a:xfrm>
            <a:off x="6921796" y="4805916"/>
            <a:ext cx="38064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>
                <a:solidFill>
                  <a:schemeClr val="bg1"/>
                </a:solidFill>
              </a:rPr>
              <a:t>Мокапы</a:t>
            </a:r>
            <a:r>
              <a:rPr lang="ru-RU" dirty="0">
                <a:solidFill>
                  <a:schemeClr val="bg1"/>
                </a:solidFill>
              </a:rPr>
              <a:t> интерфейса, созданные с помощью </a:t>
            </a:r>
            <a:r>
              <a:rPr lang="en-US" dirty="0" err="1">
                <a:solidFill>
                  <a:schemeClr val="bg1"/>
                </a:solidFill>
              </a:rPr>
              <a:t>nocode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инструмента </a:t>
            </a:r>
            <a:r>
              <a:rPr lang="en-US" dirty="0" err="1">
                <a:solidFill>
                  <a:schemeClr val="bg1"/>
                </a:solidFill>
              </a:rPr>
              <a:t>GDevelop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294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314325" y="528584"/>
            <a:ext cx="1141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Рынок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F327F128-371E-44F2-926C-AF7B27804F4C}"/>
              </a:ext>
            </a:extLst>
          </p:cNvPr>
          <p:cNvGrpSpPr/>
          <p:nvPr/>
        </p:nvGrpSpPr>
        <p:grpSpPr>
          <a:xfrm>
            <a:off x="4957129" y="201759"/>
            <a:ext cx="4631118" cy="5189326"/>
            <a:chOff x="8603893" y="236644"/>
            <a:chExt cx="15216481" cy="13242714"/>
          </a:xfrm>
        </p:grpSpPr>
        <p:sp>
          <p:nvSpPr>
            <p:cNvPr id="7" name="Овал">
              <a:extLst>
                <a:ext uri="{FF2B5EF4-FFF2-40B4-BE49-F238E27FC236}">
                  <a16:creationId xmlns:a16="http://schemas.microsoft.com/office/drawing/2014/main" id="{F493B8BC-215D-45E9-AE57-5F67C5BB2F27}"/>
                </a:ext>
              </a:extLst>
            </p:cNvPr>
            <p:cNvSpPr/>
            <p:nvPr/>
          </p:nvSpPr>
          <p:spPr>
            <a:xfrm rot="18686646">
              <a:off x="10788490" y="1723403"/>
              <a:ext cx="13242714" cy="10269195"/>
            </a:xfrm>
            <a:prstGeom prst="ellipse">
              <a:avLst/>
            </a:prstGeom>
            <a:solidFill>
              <a:srgbClr val="FED601"/>
            </a:solidFill>
            <a:ln w="12700">
              <a:miter lim="400000"/>
            </a:ln>
            <a:effectLst>
              <a:outerShdw blurRad="520700" dist="153395" dir="2700000" rotWithShape="0">
                <a:srgbClr val="000000">
                  <a:alpha val="87817"/>
                </a:srgbClr>
              </a:outerShdw>
            </a:effectLst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8" name="Овал">
              <a:extLst>
                <a:ext uri="{FF2B5EF4-FFF2-40B4-BE49-F238E27FC236}">
                  <a16:creationId xmlns:a16="http://schemas.microsoft.com/office/drawing/2014/main" id="{90A4144F-045D-41B2-A553-35E2300DDE6C}"/>
                </a:ext>
              </a:extLst>
            </p:cNvPr>
            <p:cNvSpPr/>
            <p:nvPr/>
          </p:nvSpPr>
          <p:spPr>
            <a:xfrm rot="18686646">
              <a:off x="11945829" y="3711836"/>
              <a:ext cx="9572658" cy="8066479"/>
            </a:xfrm>
            <a:prstGeom prst="ellipse">
              <a:avLst/>
            </a:prstGeom>
            <a:solidFill>
              <a:srgbClr val="99277E"/>
            </a:solidFill>
            <a:ln w="12700">
              <a:miter lim="400000"/>
            </a:ln>
            <a:effectLst>
              <a:outerShdw blurRad="520700" dist="153395" dir="2700000" rotWithShape="0">
                <a:srgbClr val="472E11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C399D32D-842B-43DC-8D65-62C49889C1D5}"/>
                </a:ext>
              </a:extLst>
            </p:cNvPr>
            <p:cNvGrpSpPr/>
            <p:nvPr/>
          </p:nvGrpSpPr>
          <p:grpSpPr>
            <a:xfrm>
              <a:off x="8603893" y="2025793"/>
              <a:ext cx="15216481" cy="9548091"/>
              <a:chOff x="8603893" y="2025793"/>
              <a:chExt cx="15216481" cy="9548091"/>
            </a:xfrm>
          </p:grpSpPr>
          <p:sp>
            <p:nvSpPr>
              <p:cNvPr id="9" name="Овал">
                <a:extLst>
                  <a:ext uri="{FF2B5EF4-FFF2-40B4-BE49-F238E27FC236}">
                    <a16:creationId xmlns:a16="http://schemas.microsoft.com/office/drawing/2014/main" id="{33B9520E-0DF2-40E6-B898-C67F9C5A54E6}"/>
                  </a:ext>
                </a:extLst>
              </p:cNvPr>
              <p:cNvSpPr/>
              <p:nvPr/>
            </p:nvSpPr>
            <p:spPr>
              <a:xfrm rot="18686646">
                <a:off x="13496276" y="6607295"/>
                <a:ext cx="5161553" cy="4771626"/>
              </a:xfrm>
              <a:prstGeom prst="ellipse">
                <a:avLst/>
              </a:prstGeom>
              <a:solidFill>
                <a:srgbClr val="F7F6F9"/>
              </a:solidFill>
              <a:ln w="12700">
                <a:miter lim="400000"/>
              </a:ln>
              <a:effectLst>
                <a:outerShdw blurRad="520700" dist="153395" dir="2700000" rotWithShape="0">
                  <a:srgbClr val="D5D5D5">
                    <a:alpha val="50000"/>
                  </a:srgbClr>
                </a:outerShdw>
              </a:effectLst>
            </p:spPr>
            <p:txBody>
              <a:bodyPr lIns="0" tIns="0" rIns="0" bIns="0" anchor="ctr"/>
              <a:lstStyle/>
              <a:p>
                <a:pPr>
                  <a:defRPr sz="3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0" name="TAM">
                <a:extLst>
                  <a:ext uri="{FF2B5EF4-FFF2-40B4-BE49-F238E27FC236}">
                    <a16:creationId xmlns:a16="http://schemas.microsoft.com/office/drawing/2014/main" id="{7334AC38-3F14-4E36-A0A4-0DE34D3FA297}"/>
                  </a:ext>
                </a:extLst>
              </p:cNvPr>
              <p:cNvSpPr txBox="1"/>
              <p:nvPr/>
            </p:nvSpPr>
            <p:spPr>
              <a:xfrm>
                <a:off x="18496545" y="2025793"/>
                <a:ext cx="5323829" cy="13730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anchor="b">
                <a:spAutoFit/>
              </a:bodyPr>
              <a:lstStyle>
                <a:lvl1pPr algn="l">
                  <a:lnSpc>
                    <a:spcPct val="70000"/>
                  </a:lnSpc>
                  <a:defRPr sz="6000">
                    <a:latin typeface="Futura PT Bold"/>
                    <a:ea typeface="Futura PT Bold"/>
                    <a:cs typeface="Futura PT Bold"/>
                    <a:sym typeface="Futura PT"/>
                  </a:defRPr>
                </a:lvl1pPr>
              </a:lstStyle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2.5</a:t>
                </a:r>
                <a:r>
                  <a:rPr lang="ru-RU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 млрд чел.</a:t>
                </a:r>
                <a:endParaRPr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SAM">
                <a:extLst>
                  <a:ext uri="{FF2B5EF4-FFF2-40B4-BE49-F238E27FC236}">
                    <a16:creationId xmlns:a16="http://schemas.microsoft.com/office/drawing/2014/main" id="{7318EDCF-4EB7-405A-8075-42CEF875541E}"/>
                  </a:ext>
                </a:extLst>
              </p:cNvPr>
              <p:cNvSpPr txBox="1"/>
              <p:nvPr/>
            </p:nvSpPr>
            <p:spPr>
              <a:xfrm>
                <a:off x="16783179" y="4885693"/>
                <a:ext cx="4815202" cy="13730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anchor="b">
                <a:spAutoFit/>
              </a:bodyPr>
              <a:lstStyle>
                <a:lvl1pPr algn="l">
                  <a:lnSpc>
                    <a:spcPct val="70000"/>
                  </a:lnSpc>
                  <a:defRPr sz="6000">
                    <a:latin typeface="Futura PT Bold"/>
                    <a:ea typeface="Futura PT Bold"/>
                    <a:cs typeface="Futura PT Bold"/>
                    <a:sym typeface="Futura PT"/>
                  </a:defRPr>
                </a:lvl1pPr>
              </a:lstStyle>
              <a:p>
                <a:r>
                  <a:rPr lang="ru-RU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 млрд чел.</a:t>
                </a:r>
                <a:endParaRPr sz="2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SOM">
                <a:extLst>
                  <a:ext uri="{FF2B5EF4-FFF2-40B4-BE49-F238E27FC236}">
                    <a16:creationId xmlns:a16="http://schemas.microsoft.com/office/drawing/2014/main" id="{32844142-F128-4467-BB84-6AC93AB95647}"/>
                  </a:ext>
                </a:extLst>
              </p:cNvPr>
              <p:cNvSpPr txBox="1"/>
              <p:nvPr/>
            </p:nvSpPr>
            <p:spPr>
              <a:xfrm>
                <a:off x="13683203" y="8368473"/>
                <a:ext cx="4815202" cy="13730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anchor="b">
                <a:spAutoFit/>
              </a:bodyPr>
              <a:lstStyle>
                <a:lvl1pPr algn="l">
                  <a:lnSpc>
                    <a:spcPct val="70000"/>
                  </a:lnSpc>
                  <a:defRPr sz="6000">
                    <a:latin typeface="Futura PT Bold"/>
                    <a:ea typeface="Futura PT Bold"/>
                    <a:cs typeface="Futura PT Bold"/>
                    <a:sym typeface="Futura PT"/>
                  </a:defRPr>
                </a:lvl1pPr>
              </a:lstStyle>
              <a:p>
                <a:pPr algn="ctr"/>
                <a:r>
                  <a:rPr lang="ru-RU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66 млн чел.</a:t>
                </a:r>
                <a:endParaRPr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3" name="Изображение" descr="Изображение">
                <a:extLst>
                  <a:ext uri="{FF2B5EF4-FFF2-40B4-BE49-F238E27FC236}">
                    <a16:creationId xmlns:a16="http://schemas.microsoft.com/office/drawing/2014/main" id="{82C8460C-56C8-4261-BE1D-9F3B9231C6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alphaModFix amt="89558"/>
              </a:blip>
              <a:stretch>
                <a:fillRect/>
              </a:stretch>
            </p:blipFill>
            <p:spPr>
              <a:xfrm rot="8904082" flipH="1">
                <a:off x="8603893" y="9180299"/>
                <a:ext cx="3548379" cy="1532429"/>
              </a:xfrm>
              <a:prstGeom prst="rect">
                <a:avLst/>
              </a:prstGeom>
              <a:ln w="12700">
                <a:miter lim="400000"/>
              </a:ln>
            </p:spPr>
          </p:pic>
        </p:grpSp>
      </p:grpSp>
      <p:sp>
        <p:nvSpPr>
          <p:cNvPr id="16" name="Номер слайда 1">
            <a:extLst>
              <a:ext uri="{FF2B5EF4-FFF2-40B4-BE49-F238E27FC236}">
                <a16:creationId xmlns:a16="http://schemas.microsoft.com/office/drawing/2014/main" id="{01317C43-75FE-4AD1-B284-8982687B8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91116"/>
            <a:ext cx="2743200" cy="365125"/>
          </a:xfrm>
        </p:spPr>
        <p:txBody>
          <a:bodyPr/>
          <a:lstStyle/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7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4A587C3-A861-47BC-8492-EBAC3AD820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A91CF1-D899-4F7C-894A-19473C261597}"/>
              </a:ext>
            </a:extLst>
          </p:cNvPr>
          <p:cNvSpPr txBox="1"/>
          <p:nvPr/>
        </p:nvSpPr>
        <p:spPr>
          <a:xfrm>
            <a:off x="1248638" y="2387105"/>
            <a:ext cx="424157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Общемировой рынок мобильных игр вырос в 2020 году до размера 2,5 млрд человек. Порядка 1 млрд из них играет в </a:t>
            </a:r>
            <a:r>
              <a:rPr lang="ru-RU" sz="2000" dirty="0" err="1">
                <a:solidFill>
                  <a:schemeClr val="bg1"/>
                </a:solidFill>
              </a:rPr>
              <a:t>гиперказуальные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ru-RU" sz="2000" dirty="0">
                <a:solidFill>
                  <a:schemeClr val="bg1"/>
                </a:solidFill>
              </a:rPr>
              <a:t>игры, в том числе 66 млн человек в России.</a:t>
            </a:r>
            <a:br>
              <a:rPr lang="ru-RU" sz="2000" dirty="0">
                <a:solidFill>
                  <a:schemeClr val="bg1"/>
                </a:solidFill>
              </a:rPr>
            </a:br>
            <a:endParaRPr lang="ru-RU" sz="2000" dirty="0">
              <a:solidFill>
                <a:schemeClr val="bg1"/>
              </a:solidFill>
            </a:endParaRPr>
          </a:p>
          <a:p>
            <a:r>
              <a:rPr lang="ru-RU" sz="2000" dirty="0">
                <a:solidFill>
                  <a:schemeClr val="bg1"/>
                </a:solidFill>
              </a:rPr>
              <a:t>Помимо этого в 2020 году выручка на российском рынке мобильных игр достигла 1,2 млрд долларов, что делает его одним из самых быстрорастущих в мире.</a:t>
            </a:r>
          </a:p>
        </p:txBody>
      </p:sp>
    </p:spTree>
    <p:extLst>
      <p:ext uri="{BB962C8B-B14F-4D97-AF65-F5344CB8AC3E}">
        <p14:creationId xmlns:p14="http://schemas.microsoft.com/office/powerpoint/2010/main" val="4177354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353229" y="536613"/>
            <a:ext cx="11161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 </a:t>
            </a:r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Бизнес-модель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6140F6C3-D3B0-4011-96D2-29FD7A054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Распространение:</a:t>
            </a:r>
          </a:p>
          <a:p>
            <a:r>
              <a:rPr lang="ru-RU" dirty="0">
                <a:solidFill>
                  <a:schemeClr val="bg1"/>
                </a:solidFill>
              </a:rPr>
              <a:t>Таргетированная реклама в приложениях и социальных сетях</a:t>
            </a:r>
          </a:p>
          <a:p>
            <a:r>
              <a:rPr lang="ru-RU" dirty="0">
                <a:solidFill>
                  <a:schemeClr val="bg1"/>
                </a:solidFill>
              </a:rPr>
              <a:t>Рекомендации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Пути получения выручки:</a:t>
            </a:r>
          </a:p>
          <a:p>
            <a:r>
              <a:rPr lang="ru-RU" dirty="0">
                <a:solidFill>
                  <a:schemeClr val="bg1"/>
                </a:solidFill>
              </a:rPr>
              <a:t>Транзакции</a:t>
            </a:r>
          </a:p>
          <a:p>
            <a:r>
              <a:rPr lang="ru-RU" dirty="0">
                <a:solidFill>
                  <a:schemeClr val="bg1"/>
                </a:solidFill>
              </a:rPr>
              <a:t>Реклама</a:t>
            </a:r>
            <a:endParaRPr lang="en-US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Номер слайда 1">
            <a:extLst>
              <a:ext uri="{FF2B5EF4-FFF2-40B4-BE49-F238E27FC236}">
                <a16:creationId xmlns:a16="http://schemas.microsoft.com/office/drawing/2014/main" id="{1DA81072-F09B-47D5-8EBA-94A6A252094B}"/>
              </a:ext>
            </a:extLst>
          </p:cNvPr>
          <p:cNvSpPr txBox="1">
            <a:spLocks/>
          </p:cNvSpPr>
          <p:nvPr/>
        </p:nvSpPr>
        <p:spPr>
          <a:xfrm>
            <a:off x="8763000" y="632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8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742B757-AAF3-4AC7-90BC-161AE788F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201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8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50279-FDE0-E540-934E-58406FC2A12C}"/>
              </a:ext>
            </a:extLst>
          </p:cNvPr>
          <p:cNvSpPr txBox="1"/>
          <p:nvPr/>
        </p:nvSpPr>
        <p:spPr>
          <a:xfrm>
            <a:off x="353229" y="536613"/>
            <a:ext cx="11161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 </a:t>
            </a:r>
            <a:r>
              <a:rPr lang="ru-RU" sz="4000" b="1" dirty="0">
                <a:solidFill>
                  <a:schemeClr val="bg1"/>
                </a:solidFill>
                <a:latin typeface="DaxlinePro-Regular" panose="02000503060000020004" pitchFamily="2" charset="0"/>
              </a:rPr>
              <a:t>Монетизация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0" name="Номер слайда 1">
            <a:extLst>
              <a:ext uri="{FF2B5EF4-FFF2-40B4-BE49-F238E27FC236}">
                <a16:creationId xmlns:a16="http://schemas.microsoft.com/office/drawing/2014/main" id="{1DA81072-F09B-47D5-8EBA-94A6A252094B}"/>
              </a:ext>
            </a:extLst>
          </p:cNvPr>
          <p:cNvSpPr txBox="1">
            <a:spLocks/>
          </p:cNvSpPr>
          <p:nvPr/>
        </p:nvSpPr>
        <p:spPr>
          <a:xfrm>
            <a:off x="8763000" y="632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83866A-CF87-490C-AC7B-C40C34096D4C}" type="slidenum">
              <a:rPr lang="ru-RU" sz="3200" smtClean="0">
                <a:solidFill>
                  <a:schemeClr val="bg1"/>
                </a:solidFill>
              </a:rPr>
              <a:pPr/>
              <a:t>9</a:t>
            </a:fld>
            <a:r>
              <a:rPr lang="en-US" sz="3200" dirty="0">
                <a:solidFill>
                  <a:schemeClr val="bg1"/>
                </a:solidFill>
              </a:rPr>
              <a:t>/1</a:t>
            </a:r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39ADB7E-6BBE-4E2E-A77B-5A93E35D8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475" y="0"/>
            <a:ext cx="2295525" cy="10668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A00949-9028-4892-8382-FF2B49AE0A66}"/>
              </a:ext>
            </a:extLst>
          </p:cNvPr>
          <p:cNvSpPr txBox="1"/>
          <p:nvPr/>
        </p:nvSpPr>
        <p:spPr>
          <a:xfrm>
            <a:off x="469900" y="1357547"/>
            <a:ext cx="3858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Игра — условно-бесплатная</a:t>
            </a:r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648FD005-FA78-4A63-90C8-31DA59FA1E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705339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28986871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811</TotalTime>
  <Words>1433</Words>
  <Application>Microsoft Office PowerPoint</Application>
  <PresentationFormat>Широкоэкранный</PresentationFormat>
  <Paragraphs>210</Paragraphs>
  <Slides>18</Slides>
  <Notes>12</Notes>
  <HiddenSlides>3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Circe</vt:lpstr>
      <vt:lpstr>DaxlinePro-Bold</vt:lpstr>
      <vt:lpstr>DaxlinePro-Light</vt:lpstr>
      <vt:lpstr>DaxlinePro-Regular</vt:lpstr>
      <vt:lpstr>Тема Office</vt:lpstr>
      <vt:lpstr>Шаблон презентации проекта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Шаблон презентации проекта</dc:title>
  <dc:creator>Microsoft Office User</dc:creator>
  <cp:lastModifiedBy>Владимир Глушков</cp:lastModifiedBy>
  <cp:revision>98</cp:revision>
  <dcterms:created xsi:type="dcterms:W3CDTF">2020-11-25T05:22:17Z</dcterms:created>
  <dcterms:modified xsi:type="dcterms:W3CDTF">2021-03-23T15:32:27Z</dcterms:modified>
</cp:coreProperties>
</file>

<file path=docProps/thumbnail.jpeg>
</file>